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91C928-BAEC-41D0-B626-4A68F048EB8A}" v="444" dt="2021-05-12T22:40:56.602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Nguyen" userId="409c104400354198" providerId="LiveId" clId="{8C91C928-BAEC-41D0-B626-4A68F048EB8A}"/>
    <pc:docChg chg="undo redo custSel addSld delSld modSld modMainMaster">
      <pc:chgData name="Emily Nguyen" userId="409c104400354198" providerId="LiveId" clId="{8C91C928-BAEC-41D0-B626-4A68F048EB8A}" dt="2021-05-12T22:40:56.543" v="11115"/>
      <pc:docMkLst>
        <pc:docMk/>
      </pc:docMkLst>
      <pc:sldChg chg="addSp delSp modSp mod modTransition setBg addAnim setClrOvrMap delDesignElem">
        <pc:chgData name="Emily Nguyen" userId="409c104400354198" providerId="LiveId" clId="{8C91C928-BAEC-41D0-B626-4A68F048EB8A}" dt="2021-05-12T22:40:56.543" v="11115"/>
        <pc:sldMkLst>
          <pc:docMk/>
          <pc:sldMk cId="3610506880" sldId="256"/>
        </pc:sldMkLst>
        <pc:spChg chg="mod ord">
          <ac:chgData name="Emily Nguyen" userId="409c104400354198" providerId="LiveId" clId="{8C91C928-BAEC-41D0-B626-4A68F048EB8A}" dt="2021-05-10T23:31:59.365" v="9113" actId="26606"/>
          <ac:spMkLst>
            <pc:docMk/>
            <pc:sldMk cId="3610506880" sldId="256"/>
            <ac:spMk id="2" creationId="{F56E9371-6E05-45E0-803B-4C39AC28CC69}"/>
          </ac:spMkLst>
        </pc:spChg>
        <pc:spChg chg="mod">
          <ac:chgData name="Emily Nguyen" userId="409c104400354198" providerId="LiveId" clId="{8C91C928-BAEC-41D0-B626-4A68F048EB8A}" dt="2021-05-10T23:31:59.365" v="9113" actId="26606"/>
          <ac:spMkLst>
            <pc:docMk/>
            <pc:sldMk cId="3610506880" sldId="256"/>
            <ac:spMk id="3" creationId="{E0A0FE25-038A-4A14-B11A-432FECB7FA1E}"/>
          </ac:spMkLst>
        </pc:spChg>
        <pc:spChg chg="add del">
          <ac:chgData name="Emily Nguyen" userId="409c104400354198" providerId="LiveId" clId="{8C91C928-BAEC-41D0-B626-4A68F048EB8A}" dt="2021-05-08T21:57:21.578" v="775" actId="26606"/>
          <ac:spMkLst>
            <pc:docMk/>
            <pc:sldMk cId="3610506880" sldId="256"/>
            <ac:spMk id="21" creationId="{9B7AD9F6-8CE7-4299-8FC6-328F4DCD3FF9}"/>
          </ac:spMkLst>
        </pc:spChg>
        <pc:spChg chg="add del">
          <ac:chgData name="Emily Nguyen" userId="409c104400354198" providerId="LiveId" clId="{8C91C928-BAEC-41D0-B626-4A68F048EB8A}" dt="2021-05-08T21:57:21.578" v="775" actId="26606"/>
          <ac:spMkLst>
            <pc:docMk/>
            <pc:sldMk cId="3610506880" sldId="256"/>
            <ac:spMk id="22" creationId="{F49775AF-8896-43EE-92C6-83497D6DC56F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3610506880" sldId="256"/>
            <ac:spMk id="23" creationId="{5A59F003-E00A-43F9-91DC-CC54E3B87466}"/>
          </ac:spMkLst>
        </pc:spChg>
        <pc:spChg chg="add del">
          <ac:chgData name="Emily Nguyen" userId="409c104400354198" providerId="LiveId" clId="{8C91C928-BAEC-41D0-B626-4A68F048EB8A}" dt="2021-05-08T21:41:30.661" v="4" actId="26606"/>
          <ac:spMkLst>
            <pc:docMk/>
            <pc:sldMk cId="3610506880" sldId="256"/>
            <ac:spMk id="24" creationId="{87CC2527-562A-4F69-B487-4371E5B243E7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3610506880" sldId="256"/>
            <ac:spMk id="25" creationId="{D74A4382-E3AD-430A-9A1F-DFA3E0E77A7D}"/>
          </ac:spMkLst>
        </pc:spChg>
        <pc:spChg chg="add del">
          <ac:chgData name="Emily Nguyen" userId="409c104400354198" providerId="LiveId" clId="{8C91C928-BAEC-41D0-B626-4A68F048EB8A}" dt="2021-05-08T21:57:21.568" v="774" actId="26606"/>
          <ac:spMkLst>
            <pc:docMk/>
            <pc:sldMk cId="3610506880" sldId="256"/>
            <ac:spMk id="27" creationId="{B9D7E975-9161-4F2D-AC53-69E1912F6B5D}"/>
          </ac:spMkLst>
        </pc:spChg>
        <pc:spChg chg="add del">
          <ac:chgData name="Emily Nguyen" userId="409c104400354198" providerId="LiveId" clId="{8C91C928-BAEC-41D0-B626-4A68F048EB8A}" dt="2021-05-08T21:41:42.032" v="9"/>
          <ac:spMkLst>
            <pc:docMk/>
            <pc:sldMk cId="3610506880" sldId="256"/>
            <ac:spMk id="28" creationId="{E49CC64F-7275-4E33-961B-0C5CDC439875}"/>
          </ac:spMkLst>
        </pc:spChg>
        <pc:spChg chg="add del">
          <ac:chgData name="Emily Nguyen" userId="409c104400354198" providerId="LiveId" clId="{8C91C928-BAEC-41D0-B626-4A68F048EB8A}" dt="2021-05-08T21:57:21.568" v="774" actId="26606"/>
          <ac:spMkLst>
            <pc:docMk/>
            <pc:sldMk cId="3610506880" sldId="256"/>
            <ac:spMk id="29" creationId="{827DC2C4-B485-428A-BF4A-472D2967F47F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3610506880" sldId="256"/>
            <ac:spMk id="30" creationId="{79F40191-0F44-4FD1-82CC-ACB507C14BE6}"/>
          </ac:spMkLst>
        </pc:spChg>
        <pc:spChg chg="add del">
          <ac:chgData name="Emily Nguyen" userId="409c104400354198" providerId="LiveId" clId="{8C91C928-BAEC-41D0-B626-4A68F048EB8A}" dt="2021-05-08T21:57:21.568" v="774" actId="26606"/>
          <ac:spMkLst>
            <pc:docMk/>
            <pc:sldMk cId="3610506880" sldId="256"/>
            <ac:spMk id="31" creationId="{463E6235-1649-4B47-9862-4026FC473B6F}"/>
          </ac:spMkLst>
        </pc:spChg>
        <pc:spChg chg="add del">
          <ac:chgData name="Emily Nguyen" userId="409c104400354198" providerId="LiveId" clId="{8C91C928-BAEC-41D0-B626-4A68F048EB8A}" dt="2021-05-09T00:30:02.549" v="3824" actId="26606"/>
          <ac:spMkLst>
            <pc:docMk/>
            <pc:sldMk cId="3610506880" sldId="256"/>
            <ac:spMk id="32" creationId="{5A59F003-E00A-43F9-91DC-CC54E3B87466}"/>
          </ac:spMkLst>
        </pc:spChg>
        <pc:spChg chg="add del">
          <ac:chgData name="Emily Nguyen" userId="409c104400354198" providerId="LiveId" clId="{8C91C928-BAEC-41D0-B626-4A68F048EB8A}" dt="2021-05-08T22:09:55.880" v="1235"/>
          <ac:spMkLst>
            <pc:docMk/>
            <pc:sldMk cId="3610506880" sldId="256"/>
            <ac:spMk id="33" creationId="{5A59F003-E00A-43F9-91DC-CC54E3B87466}"/>
          </ac:spMkLst>
        </pc:spChg>
        <pc:spChg chg="add del">
          <ac:chgData name="Emily Nguyen" userId="409c104400354198" providerId="LiveId" clId="{8C91C928-BAEC-41D0-B626-4A68F048EB8A}" dt="2021-05-08T22:09:55.880" v="1235"/>
          <ac:spMkLst>
            <pc:docMk/>
            <pc:sldMk cId="3610506880" sldId="256"/>
            <ac:spMk id="34" creationId="{D74A4382-E3AD-430A-9A1F-DFA3E0E77A7D}"/>
          </ac:spMkLst>
        </pc:spChg>
        <pc:spChg chg="add del">
          <ac:chgData name="Emily Nguyen" userId="409c104400354198" providerId="LiveId" clId="{8C91C928-BAEC-41D0-B626-4A68F048EB8A}" dt="2021-05-08T22:09:55.880" v="1235"/>
          <ac:spMkLst>
            <pc:docMk/>
            <pc:sldMk cId="3610506880" sldId="256"/>
            <ac:spMk id="35" creationId="{79F40191-0F44-4FD1-82CC-ACB507C14BE6}"/>
          </ac:spMkLst>
        </pc:spChg>
        <pc:spChg chg="add del">
          <ac:chgData name="Emily Nguyen" userId="409c104400354198" providerId="LiveId" clId="{8C91C928-BAEC-41D0-B626-4A68F048EB8A}" dt="2021-05-09T00:30:02.549" v="3824" actId="26606"/>
          <ac:spMkLst>
            <pc:docMk/>
            <pc:sldMk cId="3610506880" sldId="256"/>
            <ac:spMk id="36" creationId="{D74A4382-E3AD-430A-9A1F-DFA3E0E77A7D}"/>
          </ac:spMkLst>
        </pc:spChg>
        <pc:spChg chg="add del">
          <ac:chgData name="Emily Nguyen" userId="409c104400354198" providerId="LiveId" clId="{8C91C928-BAEC-41D0-B626-4A68F048EB8A}" dt="2021-05-09T00:30:02.549" v="3824" actId="26606"/>
          <ac:spMkLst>
            <pc:docMk/>
            <pc:sldMk cId="3610506880" sldId="256"/>
            <ac:spMk id="37" creationId="{79F40191-0F44-4FD1-82CC-ACB507C14BE6}"/>
          </ac:spMkLst>
        </pc:spChg>
        <pc:spChg chg="add del">
          <ac:chgData name="Emily Nguyen" userId="409c104400354198" providerId="LiveId" clId="{8C91C928-BAEC-41D0-B626-4A68F048EB8A}" dt="2021-05-09T00:30:00.572" v="3821" actId="26606"/>
          <ac:spMkLst>
            <pc:docMk/>
            <pc:sldMk cId="3610506880" sldId="256"/>
            <ac:spMk id="42" creationId="{7B51B11D-BBCD-47C7-A599-1EDA2F22FE08}"/>
          </ac:spMkLst>
        </pc:spChg>
        <pc:spChg chg="add del">
          <ac:chgData name="Emily Nguyen" userId="409c104400354198" providerId="LiveId" clId="{8C91C928-BAEC-41D0-B626-4A68F048EB8A}" dt="2021-05-09T00:30:02.540" v="3823" actId="26606"/>
          <ac:spMkLst>
            <pc:docMk/>
            <pc:sldMk cId="3610506880" sldId="256"/>
            <ac:spMk id="46" creationId="{6B3BAD04-E614-4C16-8360-019FCF0045AC}"/>
          </ac:spMkLst>
        </pc:spChg>
        <pc:spChg chg="add del">
          <ac:chgData name="Emily Nguyen" userId="409c104400354198" providerId="LiveId" clId="{8C91C928-BAEC-41D0-B626-4A68F048EB8A}" dt="2021-05-10T23:31:59.365" v="9113" actId="26606"/>
          <ac:spMkLst>
            <pc:docMk/>
            <pc:sldMk cId="3610506880" sldId="256"/>
            <ac:spMk id="48" creationId="{7B51B11D-BBCD-47C7-A599-1EDA2F22FE08}"/>
          </ac:spMkLst>
        </pc:spChg>
        <pc:spChg chg="add">
          <ac:chgData name="Emily Nguyen" userId="409c104400354198" providerId="LiveId" clId="{8C91C928-BAEC-41D0-B626-4A68F048EB8A}" dt="2021-05-10T23:31:59.365" v="9113" actId="26606"/>
          <ac:spMkLst>
            <pc:docMk/>
            <pc:sldMk cId="3610506880" sldId="256"/>
            <ac:spMk id="54" creationId="{F8446B12-7391-4711-8B31-112A0B896C76}"/>
          </ac:spMkLst>
        </pc:spChg>
        <pc:grpChg chg="add">
          <ac:chgData name="Emily Nguyen" userId="409c104400354198" providerId="LiveId" clId="{8C91C928-BAEC-41D0-B626-4A68F048EB8A}" dt="2021-05-10T23:31:59.365" v="9113" actId="26606"/>
          <ac:grpSpMkLst>
            <pc:docMk/>
            <pc:sldMk cId="3610506880" sldId="256"/>
            <ac:grpSpMk id="56" creationId="{4252769E-B9F0-4068-A645-5BBEF16E9C28}"/>
          </ac:grpSpMkLst>
        </pc:grpChg>
        <pc:picChg chg="mod ord">
          <ac:chgData name="Emily Nguyen" userId="409c104400354198" providerId="LiveId" clId="{8C91C928-BAEC-41D0-B626-4A68F048EB8A}" dt="2021-05-10T23:31:59.365" v="9113" actId="26606"/>
          <ac:picMkLst>
            <pc:docMk/>
            <pc:sldMk cId="3610506880" sldId="256"/>
            <ac:picMk id="19" creationId="{873751CF-C490-45B5-B248-BF86A59ECF2E}"/>
          </ac:picMkLst>
        </pc:picChg>
        <pc:cxnChg chg="add del">
          <ac:chgData name="Emily Nguyen" userId="409c104400354198" providerId="LiveId" clId="{8C91C928-BAEC-41D0-B626-4A68F048EB8A}" dt="2021-05-08T21:41:30.661" v="4" actId="26606"/>
          <ac:cxnSpMkLst>
            <pc:docMk/>
            <pc:sldMk cId="3610506880" sldId="256"/>
            <ac:cxnSpMk id="26" creationId="{BCDAEC91-5BCE-4B55-9CC0-43EF94CB734B}"/>
          </ac:cxnSpMkLst>
        </pc:cxnChg>
        <pc:cxnChg chg="add del">
          <ac:chgData name="Emily Nguyen" userId="409c104400354198" providerId="LiveId" clId="{8C91C928-BAEC-41D0-B626-4A68F048EB8A}" dt="2021-05-09T00:30:00.572" v="3821" actId="26606"/>
          <ac:cxnSpMkLst>
            <pc:docMk/>
            <pc:sldMk cId="3610506880" sldId="256"/>
            <ac:cxnSpMk id="44" creationId="{6A810F53-4CAC-492E-A2F9-C147AA509B57}"/>
          </ac:cxnSpMkLst>
        </pc:cxnChg>
        <pc:cxnChg chg="add del">
          <ac:chgData name="Emily Nguyen" userId="409c104400354198" providerId="LiveId" clId="{8C91C928-BAEC-41D0-B626-4A68F048EB8A}" dt="2021-05-10T23:31:59.365" v="9113" actId="26606"/>
          <ac:cxnSpMkLst>
            <pc:docMk/>
            <pc:sldMk cId="3610506880" sldId="256"/>
            <ac:cxnSpMk id="49" creationId="{6A810F53-4CAC-492E-A2F9-C147AA509B57}"/>
          </ac:cxnSpMkLst>
        </pc:cxnChg>
      </pc:sldChg>
      <pc:sldChg chg="addSp delSp modSp mod modTransition setBg setClrOvrMap delDesignElem">
        <pc:chgData name="Emily Nguyen" userId="409c104400354198" providerId="LiveId" clId="{8C91C928-BAEC-41D0-B626-4A68F048EB8A}" dt="2021-05-12T22:40:56.543" v="11115"/>
        <pc:sldMkLst>
          <pc:docMk/>
          <pc:sldMk cId="1106630018" sldId="257"/>
        </pc:sldMkLst>
        <pc:spChg chg="mod ord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2" creationId="{CFA21564-E2C8-443F-8E07-E59DFA5BC6DF}"/>
          </ac:spMkLst>
        </pc:spChg>
        <pc:spChg chg="mod ord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3" creationId="{EA534D36-FD98-42BC-977C-D6843E425B7B}"/>
          </ac:spMkLst>
        </pc:spChg>
        <pc:spChg chg="add del mod">
          <ac:chgData name="Emily Nguyen" userId="409c104400354198" providerId="LiveId" clId="{8C91C928-BAEC-41D0-B626-4A68F048EB8A}" dt="2021-05-08T22:44:43.210" v="2322" actId="478"/>
          <ac:spMkLst>
            <pc:docMk/>
            <pc:sldMk cId="1106630018" sldId="257"/>
            <ac:spMk id="10" creationId="{E1734C61-5C7A-460B-8A1C-5BA0299EDD01}"/>
          </ac:spMkLst>
        </pc:spChg>
        <pc:spChg chg="del mod ord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24" creationId="{19E4A6E1-DDB5-4696-92A9-AE061FBDF1E2}"/>
          </ac:spMkLst>
        </pc:spChg>
        <pc:spChg chg="add del">
          <ac:chgData name="Emily Nguyen" userId="409c104400354198" providerId="LiveId" clId="{8C91C928-BAEC-41D0-B626-4A68F048EB8A}" dt="2021-05-08T21:42:55.240" v="30" actId="26606"/>
          <ac:spMkLst>
            <pc:docMk/>
            <pc:sldMk cId="1106630018" sldId="257"/>
            <ac:spMk id="26" creationId="{04812C46-200A-4DEB-A05E-3ED6C68C2387}"/>
          </ac:spMkLst>
        </pc:spChg>
        <pc:spChg chg="add del">
          <ac:chgData name="Emily Nguyen" userId="409c104400354198" providerId="LiveId" clId="{8C91C928-BAEC-41D0-B626-4A68F048EB8A}" dt="2021-05-08T21:42:55.240" v="30" actId="26606"/>
          <ac:spMkLst>
            <pc:docMk/>
            <pc:sldMk cId="1106630018" sldId="257"/>
            <ac:spMk id="27" creationId="{D1EA859B-E555-4109-94F3-6700E046E008}"/>
          </ac:spMkLst>
        </pc:spChg>
        <pc:spChg chg="add del">
          <ac:chgData name="Emily Nguyen" userId="409c104400354198" providerId="LiveId" clId="{8C91C928-BAEC-41D0-B626-4A68F048EB8A}" dt="2021-05-08T21:43:33.096" v="42" actId="26606"/>
          <ac:spMkLst>
            <pc:docMk/>
            <pc:sldMk cId="1106630018" sldId="257"/>
            <ac:spMk id="28" creationId="{7B831B6F-405A-4B47-B9BB-5CA88F285844}"/>
          </ac:spMkLst>
        </pc:spChg>
        <pc:spChg chg="add del">
          <ac:chgData name="Emily Nguyen" userId="409c104400354198" providerId="LiveId" clId="{8C91C928-BAEC-41D0-B626-4A68F048EB8A}" dt="2021-05-08T21:41:48.145" v="11" actId="26606"/>
          <ac:spMkLst>
            <pc:docMk/>
            <pc:sldMk cId="1106630018" sldId="257"/>
            <ac:spMk id="29" creationId="{8FC9BE17-9A7B-462D-AE50-3D8777387304}"/>
          </ac:spMkLst>
        </pc:spChg>
        <pc:spChg chg="add del">
          <ac:chgData name="Emily Nguyen" userId="409c104400354198" providerId="LiveId" clId="{8C91C928-BAEC-41D0-B626-4A68F048EB8A}" dt="2021-05-08T21:42:58.007" v="32" actId="26606"/>
          <ac:spMkLst>
            <pc:docMk/>
            <pc:sldMk cId="1106630018" sldId="257"/>
            <ac:spMk id="30" creationId="{F13C74B1-5B17-4795-BED0-7140497B445A}"/>
          </ac:spMkLst>
        </pc:spChg>
        <pc:spChg chg="add del">
          <ac:chgData name="Emily Nguyen" userId="409c104400354198" providerId="LiveId" clId="{8C91C928-BAEC-41D0-B626-4A68F048EB8A}" dt="2021-05-08T21:41:48.145" v="11" actId="26606"/>
          <ac:spMkLst>
            <pc:docMk/>
            <pc:sldMk cId="1106630018" sldId="257"/>
            <ac:spMk id="31" creationId="{3EBE8569-6AEC-4B8C-8D53-2DE337CDBA65}"/>
          </ac:spMkLst>
        </pc:spChg>
        <pc:spChg chg="add del">
          <ac:chgData name="Emily Nguyen" userId="409c104400354198" providerId="LiveId" clId="{8C91C928-BAEC-41D0-B626-4A68F048EB8A}" dt="2021-05-08T21:42:58.007" v="32" actId="26606"/>
          <ac:spMkLst>
            <pc:docMk/>
            <pc:sldMk cId="1106630018" sldId="257"/>
            <ac:spMk id="32" creationId="{D4974D33-8DC5-464E-8C6D-BE58F0669C17}"/>
          </ac:spMkLst>
        </pc:spChg>
        <pc:spChg chg="add del">
          <ac:chgData name="Emily Nguyen" userId="409c104400354198" providerId="LiveId" clId="{8C91C928-BAEC-41D0-B626-4A68F048EB8A}" dt="2021-05-08T21:41:48.145" v="11" actId="26606"/>
          <ac:spMkLst>
            <pc:docMk/>
            <pc:sldMk cId="1106630018" sldId="257"/>
            <ac:spMk id="33" creationId="{55D4142C-5077-457F-A6AD-3FECFDB39685}"/>
          </ac:spMkLst>
        </pc:spChg>
        <pc:spChg chg="add del">
          <ac:chgData name="Emily Nguyen" userId="409c104400354198" providerId="LiveId" clId="{8C91C928-BAEC-41D0-B626-4A68F048EB8A}" dt="2021-05-08T21:43:01.306" v="34" actId="26606"/>
          <ac:spMkLst>
            <pc:docMk/>
            <pc:sldMk cId="1106630018" sldId="257"/>
            <ac:spMk id="34" creationId="{04812C46-200A-4DEB-A05E-3ED6C68C2387}"/>
          </ac:spMkLst>
        </pc:spChg>
        <pc:spChg chg="add del">
          <ac:chgData name="Emily Nguyen" userId="409c104400354198" providerId="LiveId" clId="{8C91C928-BAEC-41D0-B626-4A68F048EB8A}" dt="2021-05-08T21:41:48.145" v="11" actId="26606"/>
          <ac:spMkLst>
            <pc:docMk/>
            <pc:sldMk cId="1106630018" sldId="257"/>
            <ac:spMk id="35" creationId="{7A5F0580-5EE9-419F-96EE-B6529EF6E7D0}"/>
          </ac:spMkLst>
        </pc:spChg>
        <pc:spChg chg="add del">
          <ac:chgData name="Emily Nguyen" userId="409c104400354198" providerId="LiveId" clId="{8C91C928-BAEC-41D0-B626-4A68F048EB8A}" dt="2021-05-08T21:43:01.306" v="34" actId="26606"/>
          <ac:spMkLst>
            <pc:docMk/>
            <pc:sldMk cId="1106630018" sldId="257"/>
            <ac:spMk id="36" creationId="{D1EA859B-E555-4109-94F3-6700E046E008}"/>
          </ac:spMkLst>
        </pc:spChg>
        <pc:spChg chg="add del">
          <ac:chgData name="Emily Nguyen" userId="409c104400354198" providerId="LiveId" clId="{8C91C928-BAEC-41D0-B626-4A68F048EB8A}" dt="2021-05-08T21:41:49.895" v="13" actId="26606"/>
          <ac:spMkLst>
            <pc:docMk/>
            <pc:sldMk cId="1106630018" sldId="257"/>
            <ac:spMk id="37" creationId="{CF62D2A7-8207-488C-9F46-316BA81A16C8}"/>
          </ac:spMkLst>
        </pc:spChg>
        <pc:spChg chg="add del">
          <ac:chgData name="Emily Nguyen" userId="409c104400354198" providerId="LiveId" clId="{8C91C928-BAEC-41D0-B626-4A68F048EB8A}" dt="2021-05-08T21:43:09.852" v="37"/>
          <ac:spMkLst>
            <pc:docMk/>
            <pc:sldMk cId="1106630018" sldId="257"/>
            <ac:spMk id="38" creationId="{8FC9BE17-9A7B-462D-AE50-3D8777387304}"/>
          </ac:spMkLst>
        </pc:spChg>
        <pc:spChg chg="add del">
          <ac:chgData name="Emily Nguyen" userId="409c104400354198" providerId="LiveId" clId="{8C91C928-BAEC-41D0-B626-4A68F048EB8A}" dt="2021-05-08T21:41:51.810" v="15" actId="26606"/>
          <ac:spMkLst>
            <pc:docMk/>
            <pc:sldMk cId="1106630018" sldId="257"/>
            <ac:spMk id="39" creationId="{3CD9DF72-87A3-404E-A828-84CBF11A8303}"/>
          </ac:spMkLst>
        </pc:spChg>
        <pc:spChg chg="add del">
          <ac:chgData name="Emily Nguyen" userId="409c104400354198" providerId="LiveId" clId="{8C91C928-BAEC-41D0-B626-4A68F048EB8A}" dt="2021-05-08T21:43:09.852" v="37"/>
          <ac:spMkLst>
            <pc:docMk/>
            <pc:sldMk cId="1106630018" sldId="257"/>
            <ac:spMk id="41" creationId="{3EBE8569-6AEC-4B8C-8D53-2DE337CDBA65}"/>
          </ac:spMkLst>
        </pc:spChg>
        <pc:spChg chg="add del">
          <ac:chgData name="Emily Nguyen" userId="409c104400354198" providerId="LiveId" clId="{8C91C928-BAEC-41D0-B626-4A68F048EB8A}" dt="2021-05-08T21:42:27.289" v="22" actId="26606"/>
          <ac:spMkLst>
            <pc:docMk/>
            <pc:sldMk cId="1106630018" sldId="257"/>
            <ac:spMk id="42" creationId="{CF62D2A7-8207-488C-9F46-316BA81A16C8}"/>
          </ac:spMkLst>
        </pc:spChg>
        <pc:spChg chg="add del">
          <ac:chgData name="Emily Nguyen" userId="409c104400354198" providerId="LiveId" clId="{8C91C928-BAEC-41D0-B626-4A68F048EB8A}" dt="2021-05-08T21:43:09.852" v="37"/>
          <ac:spMkLst>
            <pc:docMk/>
            <pc:sldMk cId="1106630018" sldId="257"/>
            <ac:spMk id="43" creationId="{55D4142C-5077-457F-A6AD-3FECFDB39685}"/>
          </ac:spMkLst>
        </pc:spChg>
        <pc:spChg chg="add del">
          <ac:chgData name="Emily Nguyen" userId="409c104400354198" providerId="LiveId" clId="{8C91C928-BAEC-41D0-B626-4A68F048EB8A}" dt="2021-05-08T21:43:09.852" v="37"/>
          <ac:spMkLst>
            <pc:docMk/>
            <pc:sldMk cId="1106630018" sldId="257"/>
            <ac:spMk id="44" creationId="{7A5F0580-5EE9-419F-96EE-B6529EF6E7D0}"/>
          </ac:spMkLst>
        </pc:spChg>
        <pc:spChg chg="add del">
          <ac:chgData name="Emily Nguyen" userId="409c104400354198" providerId="LiveId" clId="{8C91C928-BAEC-41D0-B626-4A68F048EB8A}" dt="2021-05-08T21:43:33.096" v="42" actId="26606"/>
          <ac:spMkLst>
            <pc:docMk/>
            <pc:sldMk cId="1106630018" sldId="257"/>
            <ac:spMk id="45" creationId="{953EE71A-6488-4203-A7C4-77102FD0DCCA}"/>
          </ac:spMkLst>
        </pc:spChg>
        <pc:spChg chg="add del">
          <ac:chgData name="Emily Nguyen" userId="409c104400354198" providerId="LiveId" clId="{8C91C928-BAEC-41D0-B626-4A68F048EB8A}" dt="2021-05-08T22:35:15.420" v="2194" actId="26606"/>
          <ac:spMkLst>
            <pc:docMk/>
            <pc:sldMk cId="1106630018" sldId="257"/>
            <ac:spMk id="46" creationId="{560AFAAC-EA6C-45A9-9E03-C9C9F0193B4F}"/>
          </ac:spMkLst>
        </pc:spChg>
        <pc:spChg chg="add del">
          <ac:chgData name="Emily Nguyen" userId="409c104400354198" providerId="LiveId" clId="{8C91C928-BAEC-41D0-B626-4A68F048EB8A}" dt="2021-05-08T21:42:34.513" v="25"/>
          <ac:spMkLst>
            <pc:docMk/>
            <pc:sldMk cId="1106630018" sldId="257"/>
            <ac:spMk id="47" creationId="{04812C46-200A-4DEB-A05E-3ED6C68C2387}"/>
          </ac:spMkLst>
        </pc:spChg>
        <pc:spChg chg="add del">
          <ac:chgData name="Emily Nguyen" userId="409c104400354198" providerId="LiveId" clId="{8C91C928-BAEC-41D0-B626-4A68F048EB8A}" dt="2021-05-08T21:58:30.783" v="790" actId="26606"/>
          <ac:spMkLst>
            <pc:docMk/>
            <pc:sldMk cId="1106630018" sldId="257"/>
            <ac:spMk id="48" creationId="{04812C46-200A-4DEB-A05E-3ED6C68C2387}"/>
          </ac:spMkLst>
        </pc:spChg>
        <pc:spChg chg="add del">
          <ac:chgData name="Emily Nguyen" userId="409c104400354198" providerId="LiveId" clId="{8C91C928-BAEC-41D0-B626-4A68F048EB8A}" dt="2021-05-08T21:42:34.513" v="25"/>
          <ac:spMkLst>
            <pc:docMk/>
            <pc:sldMk cId="1106630018" sldId="257"/>
            <ac:spMk id="49" creationId="{D1EA859B-E555-4109-94F3-6700E046E008}"/>
          </ac:spMkLst>
        </pc:spChg>
        <pc:spChg chg="add del">
          <ac:chgData name="Emily Nguyen" userId="409c104400354198" providerId="LiveId" clId="{8C91C928-BAEC-41D0-B626-4A68F048EB8A}" dt="2021-05-08T21:58:30.783" v="790" actId="26606"/>
          <ac:spMkLst>
            <pc:docMk/>
            <pc:sldMk cId="1106630018" sldId="257"/>
            <ac:spMk id="50" creationId="{D1EA859B-E555-4109-94F3-6700E046E008}"/>
          </ac:spMkLst>
        </pc:spChg>
        <pc:spChg chg="add del">
          <ac:chgData name="Emily Nguyen" userId="409c104400354198" providerId="LiveId" clId="{8C91C928-BAEC-41D0-B626-4A68F048EB8A}" dt="2021-05-08T22:35:15.420" v="2194" actId="26606"/>
          <ac:spMkLst>
            <pc:docMk/>
            <pc:sldMk cId="1106630018" sldId="257"/>
            <ac:spMk id="51" creationId="{83549E37-C86B-4401-90BD-D8BF83859F14}"/>
          </ac:spMkLst>
        </pc:spChg>
        <pc:spChg chg="add del">
          <ac:chgData name="Emily Nguyen" userId="409c104400354198" providerId="LiveId" clId="{8C91C928-BAEC-41D0-B626-4A68F048EB8A}" dt="2021-05-08T21:58:20.768" v="783" actId="26606"/>
          <ac:spMkLst>
            <pc:docMk/>
            <pc:sldMk cId="1106630018" sldId="257"/>
            <ac:spMk id="52" creationId="{327D73B4-9F5C-4A64-A179-51B9500CB8B5}"/>
          </ac:spMkLst>
        </pc:spChg>
        <pc:spChg chg="add del">
          <ac:chgData name="Emily Nguyen" userId="409c104400354198" providerId="LiveId" clId="{8C91C928-BAEC-41D0-B626-4A68F048EB8A}" dt="2021-05-08T21:58:20.768" v="783" actId="26606"/>
          <ac:spMkLst>
            <pc:docMk/>
            <pc:sldMk cId="1106630018" sldId="257"/>
            <ac:spMk id="53" creationId="{C1F06963-6374-4B48-844F-071A9BAAAE02}"/>
          </ac:spMkLst>
        </pc:spChg>
        <pc:spChg chg="add del">
          <ac:chgData name="Emily Nguyen" userId="409c104400354198" providerId="LiveId" clId="{8C91C928-BAEC-41D0-B626-4A68F048EB8A}" dt="2021-05-08T21:58:20.768" v="783" actId="26606"/>
          <ac:spMkLst>
            <pc:docMk/>
            <pc:sldMk cId="1106630018" sldId="257"/>
            <ac:spMk id="54" creationId="{6CB927A4-E432-4310-9CD5-E89FF5063179}"/>
          </ac:spMkLst>
        </pc:spChg>
        <pc:spChg chg="add del">
          <ac:chgData name="Emily Nguyen" userId="409c104400354198" providerId="LiveId" clId="{8C91C928-BAEC-41D0-B626-4A68F048EB8A}" dt="2021-05-08T21:58:13.579" v="777" actId="26606"/>
          <ac:spMkLst>
            <pc:docMk/>
            <pc:sldMk cId="1106630018" sldId="257"/>
            <ac:spMk id="55" creationId="{2C9A9DA9-7DC8-488B-A882-123947B0F3D9}"/>
          </ac:spMkLst>
        </pc:spChg>
        <pc:spChg chg="add del">
          <ac:chgData name="Emily Nguyen" userId="409c104400354198" providerId="LiveId" clId="{8C91C928-BAEC-41D0-B626-4A68F048EB8A}" dt="2021-05-08T21:58:20.768" v="783" actId="26606"/>
          <ac:spMkLst>
            <pc:docMk/>
            <pc:sldMk cId="1106630018" sldId="257"/>
            <ac:spMk id="56" creationId="{1453BF6C-B012-48B7-B4E8-6D7AC7C27D02}"/>
          </ac:spMkLst>
        </pc:spChg>
        <pc:spChg chg="add del">
          <ac:chgData name="Emily Nguyen" userId="409c104400354198" providerId="LiveId" clId="{8C91C928-BAEC-41D0-B626-4A68F048EB8A}" dt="2021-05-08T21:58:13.579" v="777" actId="26606"/>
          <ac:spMkLst>
            <pc:docMk/>
            <pc:sldMk cId="1106630018" sldId="257"/>
            <ac:spMk id="57" creationId="{57F6BDD4-E066-4008-8011-6CC31AEB4556}"/>
          </ac:spMkLst>
        </pc:spChg>
        <pc:spChg chg="add del">
          <ac:chgData name="Emily Nguyen" userId="409c104400354198" providerId="LiveId" clId="{8C91C928-BAEC-41D0-B626-4A68F048EB8A}" dt="2021-05-08T21:58:20.768" v="783" actId="26606"/>
          <ac:spMkLst>
            <pc:docMk/>
            <pc:sldMk cId="1106630018" sldId="257"/>
            <ac:spMk id="58" creationId="{E3020543-B24B-4EC4-8FFC-8DD88EEA91A8}"/>
          </ac:spMkLst>
        </pc:spChg>
        <pc:spChg chg="add del">
          <ac:chgData name="Emily Nguyen" userId="409c104400354198" providerId="LiveId" clId="{8C91C928-BAEC-41D0-B626-4A68F048EB8A}" dt="2021-05-08T21:58:13.579" v="777" actId="26606"/>
          <ac:spMkLst>
            <pc:docMk/>
            <pc:sldMk cId="1106630018" sldId="257"/>
            <ac:spMk id="59" creationId="{2711A8FB-68FC-45FC-B01E-38F809E2D439}"/>
          </ac:spMkLst>
        </pc:spChg>
        <pc:spChg chg="add del">
          <ac:chgData name="Emily Nguyen" userId="409c104400354198" providerId="LiveId" clId="{8C91C928-BAEC-41D0-B626-4A68F048EB8A}" dt="2021-05-08T22:35:15.420" v="2194" actId="26606"/>
          <ac:spMkLst>
            <pc:docMk/>
            <pc:sldMk cId="1106630018" sldId="257"/>
            <ac:spMk id="60" creationId="{8A17784E-76D8-4521-A77D-0D2EBB923004}"/>
          </ac:spMkLst>
        </pc:spChg>
        <pc:spChg chg="add del">
          <ac:chgData name="Emily Nguyen" userId="409c104400354198" providerId="LiveId" clId="{8C91C928-BAEC-41D0-B626-4A68F048EB8A}" dt="2021-05-08T21:58:13.579" v="777" actId="26606"/>
          <ac:spMkLst>
            <pc:docMk/>
            <pc:sldMk cId="1106630018" sldId="257"/>
            <ac:spMk id="61" creationId="{2A865FE3-5FC9-4049-87CF-30019C46C0F5}"/>
          </ac:spMkLst>
        </pc:spChg>
        <pc:spChg chg="add del">
          <ac:chgData name="Emily Nguyen" userId="409c104400354198" providerId="LiveId" clId="{8C91C928-BAEC-41D0-B626-4A68F048EB8A}" dt="2021-05-08T22:35:15.420" v="2194" actId="26606"/>
          <ac:spMkLst>
            <pc:docMk/>
            <pc:sldMk cId="1106630018" sldId="257"/>
            <ac:spMk id="62" creationId="{C0036C6B-F09C-4EAB-AE02-8D056EE74856}"/>
          </ac:spMkLst>
        </pc:spChg>
        <pc:spChg chg="add del">
          <ac:chgData name="Emily Nguyen" userId="409c104400354198" providerId="LiveId" clId="{8C91C928-BAEC-41D0-B626-4A68F048EB8A}" dt="2021-05-08T21:58:15.969" v="779" actId="26606"/>
          <ac:spMkLst>
            <pc:docMk/>
            <pc:sldMk cId="1106630018" sldId="257"/>
            <ac:spMk id="63" creationId="{5E39A796-BE83-48B1-B33F-35C4A32AAB57}"/>
          </ac:spMkLst>
        </pc:spChg>
        <pc:spChg chg="add del">
          <ac:chgData name="Emily Nguyen" userId="409c104400354198" providerId="LiveId" clId="{8C91C928-BAEC-41D0-B626-4A68F048EB8A}" dt="2021-05-08T21:58:15.969" v="779" actId="26606"/>
          <ac:spMkLst>
            <pc:docMk/>
            <pc:sldMk cId="1106630018" sldId="257"/>
            <ac:spMk id="64" creationId="{72F84B47-E267-4194-8194-831DB7B5547F}"/>
          </ac:spMkLst>
        </pc:spChg>
        <pc:spChg chg="add del">
          <ac:chgData name="Emily Nguyen" userId="409c104400354198" providerId="LiveId" clId="{8C91C928-BAEC-41D0-B626-4A68F048EB8A}" dt="2021-05-08T22:35:15.420" v="2194" actId="26606"/>
          <ac:spMkLst>
            <pc:docMk/>
            <pc:sldMk cId="1106630018" sldId="257"/>
            <ac:spMk id="66" creationId="{FC8D5885-2804-4D3C-BE31-902E4D3279B0}"/>
          </ac:spMkLst>
        </pc:spChg>
        <pc:spChg chg="add del">
          <ac:chgData name="Emily Nguyen" userId="409c104400354198" providerId="LiveId" clId="{8C91C928-BAEC-41D0-B626-4A68F048EB8A}" dt="2021-05-08T21:58:24.221" v="785" actId="26606"/>
          <ac:spMkLst>
            <pc:docMk/>
            <pc:sldMk cId="1106630018" sldId="257"/>
            <ac:spMk id="67" creationId="{21A75659-5A6F-4F77-9679-678A00B9D8DC}"/>
          </ac:spMkLst>
        </pc:spChg>
        <pc:spChg chg="add del">
          <ac:chgData name="Emily Nguyen" userId="409c104400354198" providerId="LiveId" clId="{8C91C928-BAEC-41D0-B626-4A68F048EB8A}" dt="2021-05-08T21:58:24.221" v="785" actId="26606"/>
          <ac:spMkLst>
            <pc:docMk/>
            <pc:sldMk cId="1106630018" sldId="257"/>
            <ac:spMk id="68" creationId="{E30A3A45-140E-431E-AED0-07EF836310B3}"/>
          </ac:spMkLst>
        </pc:spChg>
        <pc:spChg chg="add del">
          <ac:chgData name="Emily Nguyen" userId="409c104400354198" providerId="LiveId" clId="{8C91C928-BAEC-41D0-B626-4A68F048EB8A}" dt="2021-05-08T21:58:24.221" v="785" actId="26606"/>
          <ac:spMkLst>
            <pc:docMk/>
            <pc:sldMk cId="1106630018" sldId="257"/>
            <ac:spMk id="69" creationId="{55D4142C-5077-457F-A6AD-3FECFDB39685}"/>
          </ac:spMkLst>
        </pc:spChg>
        <pc:spChg chg="add del">
          <ac:chgData name="Emily Nguyen" userId="409c104400354198" providerId="LiveId" clId="{8C91C928-BAEC-41D0-B626-4A68F048EB8A}" dt="2021-05-08T21:58:24.221" v="785" actId="26606"/>
          <ac:spMkLst>
            <pc:docMk/>
            <pc:sldMk cId="1106630018" sldId="257"/>
            <ac:spMk id="70" creationId="{7A5F0580-5EE9-419F-96EE-B6529EF6E7D0}"/>
          </ac:spMkLst>
        </pc:spChg>
        <pc:spChg chg="add del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71" creationId="{DBC6133C-0615-4CE4-9132-37E609A9BDFA}"/>
          </ac:spMkLst>
        </pc:spChg>
        <pc:spChg chg="add del">
          <ac:chgData name="Emily Nguyen" userId="409c104400354198" providerId="LiveId" clId="{8C91C928-BAEC-41D0-B626-4A68F048EB8A}" dt="2021-05-08T21:58:25.342" v="787" actId="26606"/>
          <ac:spMkLst>
            <pc:docMk/>
            <pc:sldMk cId="1106630018" sldId="257"/>
            <ac:spMk id="72" creationId="{9AA72BD9-2C5A-4EDC-931F-5AA08EACA0F3}"/>
          </ac:spMkLst>
        </pc:spChg>
        <pc:spChg chg="add del">
          <ac:chgData name="Emily Nguyen" userId="409c104400354198" providerId="LiveId" clId="{8C91C928-BAEC-41D0-B626-4A68F048EB8A}" dt="2021-05-08T21:58:25.342" v="787" actId="26606"/>
          <ac:spMkLst>
            <pc:docMk/>
            <pc:sldMk cId="1106630018" sldId="257"/>
            <ac:spMk id="73" creationId="{DD3981AC-7B61-4947-BCF3-F7AA7FA385B9}"/>
          </ac:spMkLst>
        </pc:spChg>
        <pc:spChg chg="add del">
          <ac:chgData name="Emily Nguyen" userId="409c104400354198" providerId="LiveId" clId="{8C91C928-BAEC-41D0-B626-4A68F048EB8A}" dt="2021-05-08T21:58:25.342" v="787" actId="26606"/>
          <ac:spMkLst>
            <pc:docMk/>
            <pc:sldMk cId="1106630018" sldId="257"/>
            <ac:spMk id="74" creationId="{55D4142C-5077-457F-A6AD-3FECFDB39685}"/>
          </ac:spMkLst>
        </pc:spChg>
        <pc:spChg chg="add del">
          <ac:chgData name="Emily Nguyen" userId="409c104400354198" providerId="LiveId" clId="{8C91C928-BAEC-41D0-B626-4A68F048EB8A}" dt="2021-05-08T21:58:25.342" v="787" actId="26606"/>
          <ac:spMkLst>
            <pc:docMk/>
            <pc:sldMk cId="1106630018" sldId="257"/>
            <ac:spMk id="75" creationId="{7A5F0580-5EE9-419F-96EE-B6529EF6E7D0}"/>
          </ac:spMkLst>
        </pc:spChg>
        <pc:spChg chg="add del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76" creationId="{169CC832-2974-4E8D-90ED-3E2941BA7336}"/>
          </ac:spMkLst>
        </pc:spChg>
        <pc:spChg chg="add del">
          <ac:chgData name="Emily Nguyen" userId="409c104400354198" providerId="LiveId" clId="{8C91C928-BAEC-41D0-B626-4A68F048EB8A}" dt="2021-05-08T21:58:30.764" v="789" actId="26606"/>
          <ac:spMkLst>
            <pc:docMk/>
            <pc:sldMk cId="1106630018" sldId="257"/>
            <ac:spMk id="77" creationId="{8FC9BE17-9A7B-462D-AE50-3D8777387304}"/>
          </ac:spMkLst>
        </pc:spChg>
        <pc:spChg chg="add del">
          <ac:chgData name="Emily Nguyen" userId="409c104400354198" providerId="LiveId" clId="{8C91C928-BAEC-41D0-B626-4A68F048EB8A}" dt="2021-05-08T21:58:30.764" v="789" actId="26606"/>
          <ac:spMkLst>
            <pc:docMk/>
            <pc:sldMk cId="1106630018" sldId="257"/>
            <ac:spMk id="78" creationId="{3EBE8569-6AEC-4B8C-8D53-2DE337CDBA65}"/>
          </ac:spMkLst>
        </pc:spChg>
        <pc:spChg chg="add del">
          <ac:chgData name="Emily Nguyen" userId="409c104400354198" providerId="LiveId" clId="{8C91C928-BAEC-41D0-B626-4A68F048EB8A}" dt="2021-05-08T21:58:30.764" v="789" actId="26606"/>
          <ac:spMkLst>
            <pc:docMk/>
            <pc:sldMk cId="1106630018" sldId="257"/>
            <ac:spMk id="79" creationId="{55D4142C-5077-457F-A6AD-3FECFDB39685}"/>
          </ac:spMkLst>
        </pc:spChg>
        <pc:spChg chg="add del">
          <ac:chgData name="Emily Nguyen" userId="409c104400354198" providerId="LiveId" clId="{8C91C928-BAEC-41D0-B626-4A68F048EB8A}" dt="2021-05-08T21:58:30.764" v="789" actId="26606"/>
          <ac:spMkLst>
            <pc:docMk/>
            <pc:sldMk cId="1106630018" sldId="257"/>
            <ac:spMk id="80" creationId="{7A5F0580-5EE9-419F-96EE-B6529EF6E7D0}"/>
          </ac:spMkLst>
        </pc:spChg>
        <pc:spChg chg="add del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81" creationId="{55222F96-971A-4F90-B841-6BAB416C7AC1}"/>
          </ac:spMkLst>
        </pc:spChg>
        <pc:spChg chg="add del">
          <ac:chgData name="Emily Nguyen" userId="409c104400354198" providerId="LiveId" clId="{8C91C928-BAEC-41D0-B626-4A68F048EB8A}" dt="2021-05-08T22:03:05.736" v="829" actId="26606"/>
          <ac:spMkLst>
            <pc:docMk/>
            <pc:sldMk cId="1106630018" sldId="257"/>
            <ac:spMk id="82" creationId="{560AFAAC-EA6C-45A9-9E03-C9C9F0193B4F}"/>
          </ac:spMkLst>
        </pc:spChg>
        <pc:spChg chg="add del">
          <ac:chgData name="Emily Nguyen" userId="409c104400354198" providerId="LiveId" clId="{8C91C928-BAEC-41D0-B626-4A68F048EB8A}" dt="2021-05-08T22:03:05.736" v="829" actId="26606"/>
          <ac:spMkLst>
            <pc:docMk/>
            <pc:sldMk cId="1106630018" sldId="257"/>
            <ac:spMk id="83" creationId="{83549E37-C86B-4401-90BD-D8BF83859F14}"/>
          </ac:spMkLst>
        </pc:spChg>
        <pc:spChg chg="add del">
          <ac:chgData name="Emily Nguyen" userId="409c104400354198" providerId="LiveId" clId="{8C91C928-BAEC-41D0-B626-4A68F048EB8A}" dt="2021-05-08T22:03:05.736" v="829" actId="26606"/>
          <ac:spMkLst>
            <pc:docMk/>
            <pc:sldMk cId="1106630018" sldId="257"/>
            <ac:spMk id="84" creationId="{8A17784E-76D8-4521-A77D-0D2EBB923004}"/>
          </ac:spMkLst>
        </pc:spChg>
        <pc:spChg chg="add del">
          <ac:chgData name="Emily Nguyen" userId="409c104400354198" providerId="LiveId" clId="{8C91C928-BAEC-41D0-B626-4A68F048EB8A}" dt="2021-05-08T22:03:05.736" v="829" actId="26606"/>
          <ac:spMkLst>
            <pc:docMk/>
            <pc:sldMk cId="1106630018" sldId="257"/>
            <ac:spMk id="85" creationId="{C0036C6B-F09C-4EAB-AE02-8D056EE74856}"/>
          </ac:spMkLst>
        </pc:spChg>
        <pc:spChg chg="add del">
          <ac:chgData name="Emily Nguyen" userId="409c104400354198" providerId="LiveId" clId="{8C91C928-BAEC-41D0-B626-4A68F048EB8A}" dt="2021-05-08T22:03:05.736" v="829" actId="26606"/>
          <ac:spMkLst>
            <pc:docMk/>
            <pc:sldMk cId="1106630018" sldId="257"/>
            <ac:spMk id="86" creationId="{FC8D5885-2804-4D3C-BE31-902E4D3279B0}"/>
          </ac:spMkLst>
        </pc:spChg>
        <pc:spChg chg="add del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87" creationId="{08980754-6F4B-43C9-B9BE-127B6BED6586}"/>
          </ac:spMkLst>
        </pc:spChg>
        <pc:spChg chg="add del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88" creationId="{2C1BBA94-3F40-40AA-8BB9-E69E25E537C1}"/>
          </ac:spMkLst>
        </pc:spChg>
        <pc:spChg chg="add del">
          <ac:chgData name="Emily Nguyen" userId="409c104400354198" providerId="LiveId" clId="{8C91C928-BAEC-41D0-B626-4A68F048EB8A}" dt="2021-05-08T22:44:52.166" v="2324" actId="26606"/>
          <ac:spMkLst>
            <pc:docMk/>
            <pc:sldMk cId="1106630018" sldId="257"/>
            <ac:spMk id="90" creationId="{C2554CA6-288E-4202-BC52-2E5A8F0C0AED}"/>
          </ac:spMkLst>
        </pc:spChg>
        <pc:spChg chg="add del">
          <ac:chgData name="Emily Nguyen" userId="409c104400354198" providerId="LiveId" clId="{8C91C928-BAEC-41D0-B626-4A68F048EB8A}" dt="2021-05-08T22:00:38.760" v="804" actId="26606"/>
          <ac:spMkLst>
            <pc:docMk/>
            <pc:sldMk cId="1106630018" sldId="257"/>
            <ac:spMk id="91" creationId="{F13C74B1-5B17-4795-BED0-7140497B445A}"/>
          </ac:spMkLst>
        </pc:spChg>
        <pc:spChg chg="add del">
          <ac:chgData name="Emily Nguyen" userId="409c104400354198" providerId="LiveId" clId="{8C91C928-BAEC-41D0-B626-4A68F048EB8A}" dt="2021-05-08T22:44:52.166" v="2324" actId="26606"/>
          <ac:spMkLst>
            <pc:docMk/>
            <pc:sldMk cId="1106630018" sldId="257"/>
            <ac:spMk id="92" creationId="{B10BB131-AC8E-4A8E-A5D1-36260F720C3B}"/>
          </ac:spMkLst>
        </pc:spChg>
        <pc:spChg chg="add del">
          <ac:chgData name="Emily Nguyen" userId="409c104400354198" providerId="LiveId" clId="{8C91C928-BAEC-41D0-B626-4A68F048EB8A}" dt="2021-05-08T22:00:38.760" v="804" actId="26606"/>
          <ac:spMkLst>
            <pc:docMk/>
            <pc:sldMk cId="1106630018" sldId="257"/>
            <ac:spMk id="93" creationId="{D4974D33-8DC5-464E-8C6D-BE58F0669C17}"/>
          </ac:spMkLst>
        </pc:spChg>
        <pc:spChg chg="add del">
          <ac:chgData name="Emily Nguyen" userId="409c104400354198" providerId="LiveId" clId="{8C91C928-BAEC-41D0-B626-4A68F048EB8A}" dt="2021-05-08T22:44:52.166" v="2324" actId="26606"/>
          <ac:spMkLst>
            <pc:docMk/>
            <pc:sldMk cId="1106630018" sldId="257"/>
            <ac:spMk id="94" creationId="{5B7778FC-632E-4DCA-A7CB-0D7731CCF970}"/>
          </ac:spMkLst>
        </pc:spChg>
        <pc:spChg chg="add del">
          <ac:chgData name="Emily Nguyen" userId="409c104400354198" providerId="LiveId" clId="{8C91C928-BAEC-41D0-B626-4A68F048EB8A}" dt="2021-05-08T22:00:41.899" v="806" actId="26606"/>
          <ac:spMkLst>
            <pc:docMk/>
            <pc:sldMk cId="1106630018" sldId="257"/>
            <ac:spMk id="95" creationId="{8A17784E-76D8-4521-A77D-0D2EBB923004}"/>
          </ac:spMkLst>
        </pc:spChg>
        <pc:spChg chg="add del">
          <ac:chgData name="Emily Nguyen" userId="409c104400354198" providerId="LiveId" clId="{8C91C928-BAEC-41D0-B626-4A68F048EB8A}" dt="2021-05-08T22:00:41.899" v="806" actId="26606"/>
          <ac:spMkLst>
            <pc:docMk/>
            <pc:sldMk cId="1106630018" sldId="257"/>
            <ac:spMk id="96" creationId="{3EAF38DC-B069-4F74-89ED-92C7579C3D26}"/>
          </ac:spMkLst>
        </pc:spChg>
        <pc:spChg chg="add del">
          <ac:chgData name="Emily Nguyen" userId="409c104400354198" providerId="LiveId" clId="{8C91C928-BAEC-41D0-B626-4A68F048EB8A}" dt="2021-05-08T22:00:41.899" v="806" actId="26606"/>
          <ac:spMkLst>
            <pc:docMk/>
            <pc:sldMk cId="1106630018" sldId="257"/>
            <ac:spMk id="97" creationId="{7A0CBFF4-EA32-4FE2-BA6B-8F3A6E6ED144}"/>
          </ac:spMkLst>
        </pc:spChg>
        <pc:spChg chg="add del">
          <ac:chgData name="Emily Nguyen" userId="409c104400354198" providerId="LiveId" clId="{8C91C928-BAEC-41D0-B626-4A68F048EB8A}" dt="2021-05-08T22:00:41.899" v="806" actId="26606"/>
          <ac:spMkLst>
            <pc:docMk/>
            <pc:sldMk cId="1106630018" sldId="257"/>
            <ac:spMk id="98" creationId="{83549E37-C86B-4401-90BD-D8BF83859F14}"/>
          </ac:spMkLst>
        </pc:spChg>
        <pc:spChg chg="add del">
          <ac:chgData name="Emily Nguyen" userId="409c104400354198" providerId="LiveId" clId="{8C91C928-BAEC-41D0-B626-4A68F048EB8A}" dt="2021-05-08T22:00:41.899" v="806" actId="26606"/>
          <ac:spMkLst>
            <pc:docMk/>
            <pc:sldMk cId="1106630018" sldId="257"/>
            <ac:spMk id="99" creationId="{FC8D5885-2804-4D3C-BE31-902E4D3279B0}"/>
          </ac:spMkLst>
        </pc:spChg>
        <pc:spChg chg="add del">
          <ac:chgData name="Emily Nguyen" userId="409c104400354198" providerId="LiveId" clId="{8C91C928-BAEC-41D0-B626-4A68F048EB8A}" dt="2021-05-08T22:44:52.166" v="2324" actId="26606"/>
          <ac:spMkLst>
            <pc:docMk/>
            <pc:sldMk cId="1106630018" sldId="257"/>
            <ac:spMk id="100" creationId="{FA23A907-97FB-4A8F-880A-DD77401C4296}"/>
          </ac:spMkLst>
        </pc:spChg>
        <pc:spChg chg="add del">
          <ac:chgData name="Emily Nguyen" userId="409c104400354198" providerId="LiveId" clId="{8C91C928-BAEC-41D0-B626-4A68F048EB8A}" dt="2021-05-08T22:03:44.974" v="833" actId="26606"/>
          <ac:spMkLst>
            <pc:docMk/>
            <pc:sldMk cId="1106630018" sldId="257"/>
            <ac:spMk id="101" creationId="{F13C74B1-5B17-4795-BED0-7140497B445A}"/>
          </ac:spMkLst>
        </pc:spChg>
        <pc:spChg chg="add del">
          <ac:chgData name="Emily Nguyen" userId="409c104400354198" providerId="LiveId" clId="{8C91C928-BAEC-41D0-B626-4A68F048EB8A}" dt="2021-05-08T22:03:44.974" v="833" actId="26606"/>
          <ac:spMkLst>
            <pc:docMk/>
            <pc:sldMk cId="1106630018" sldId="257"/>
            <ac:spMk id="102" creationId="{D4974D33-8DC5-464E-8C6D-BE58F0669C17}"/>
          </ac:spMkLst>
        </pc:spChg>
        <pc:spChg chg="add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103" creationId="{0C541B88-1AE9-40C3-AFD5-967787C1979F}"/>
          </ac:spMkLst>
        </pc:spChg>
        <pc:spChg chg="add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104" creationId="{1CC28BE1-9DC6-43FE-9582-39F091098D77}"/>
          </ac:spMkLst>
        </pc:spChg>
        <pc:spChg chg="add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105" creationId="{E5F17139-31EE-46AC-B04F-DBBD852DD6CB}"/>
          </ac:spMkLst>
        </pc:spChg>
        <pc:spChg chg="add del">
          <ac:chgData name="Emily Nguyen" userId="409c104400354198" providerId="LiveId" clId="{8C91C928-BAEC-41D0-B626-4A68F048EB8A}" dt="2021-05-08T22:03:44.917" v="832" actId="26606"/>
          <ac:spMkLst>
            <pc:docMk/>
            <pc:sldMk cId="1106630018" sldId="257"/>
            <ac:spMk id="107" creationId="{4038CB10-1F5C-4D54-9DF7-12586DE5B007}"/>
          </ac:spMkLst>
        </pc:spChg>
        <pc:spChg chg="add del">
          <ac:chgData name="Emily Nguyen" userId="409c104400354198" providerId="LiveId" clId="{8C91C928-BAEC-41D0-B626-4A68F048EB8A}" dt="2021-05-08T22:03:44.917" v="832" actId="26606"/>
          <ac:spMkLst>
            <pc:docMk/>
            <pc:sldMk cId="1106630018" sldId="257"/>
            <ac:spMk id="109" creationId="{73ED6512-6858-4552-B699-9A97FE9A4EA2}"/>
          </ac:spMkLst>
        </pc:spChg>
        <pc:spChg chg="add del">
          <ac:chgData name="Emily Nguyen" userId="409c104400354198" providerId="LiveId" clId="{8C91C928-BAEC-41D0-B626-4A68F048EB8A}" dt="2021-05-08T22:04:53.956" v="849" actId="26606"/>
          <ac:spMkLst>
            <pc:docMk/>
            <pc:sldMk cId="1106630018" sldId="257"/>
            <ac:spMk id="111" creationId="{8A17784E-76D8-4521-A77D-0D2EBB923004}"/>
          </ac:spMkLst>
        </pc:spChg>
        <pc:spChg chg="add del">
          <ac:chgData name="Emily Nguyen" userId="409c104400354198" providerId="LiveId" clId="{8C91C928-BAEC-41D0-B626-4A68F048EB8A}" dt="2021-05-08T22:04:53.956" v="849" actId="26606"/>
          <ac:spMkLst>
            <pc:docMk/>
            <pc:sldMk cId="1106630018" sldId="257"/>
            <ac:spMk id="112" creationId="{560AFAAC-EA6C-45A9-9E03-C9C9F0193B4F}"/>
          </ac:spMkLst>
        </pc:spChg>
        <pc:spChg chg="add del">
          <ac:chgData name="Emily Nguyen" userId="409c104400354198" providerId="LiveId" clId="{8C91C928-BAEC-41D0-B626-4A68F048EB8A}" dt="2021-05-08T22:04:53.956" v="849" actId="26606"/>
          <ac:spMkLst>
            <pc:docMk/>
            <pc:sldMk cId="1106630018" sldId="257"/>
            <ac:spMk id="113" creationId="{C0036C6B-F09C-4EAB-AE02-8D056EE74856}"/>
          </ac:spMkLst>
        </pc:spChg>
        <pc:spChg chg="add del">
          <ac:chgData name="Emily Nguyen" userId="409c104400354198" providerId="LiveId" clId="{8C91C928-BAEC-41D0-B626-4A68F048EB8A}" dt="2021-05-08T22:04:53.956" v="849" actId="26606"/>
          <ac:spMkLst>
            <pc:docMk/>
            <pc:sldMk cId="1106630018" sldId="257"/>
            <ac:spMk id="114" creationId="{83549E37-C86B-4401-90BD-D8BF83859F14}"/>
          </ac:spMkLst>
        </pc:spChg>
        <pc:spChg chg="add del">
          <ac:chgData name="Emily Nguyen" userId="409c104400354198" providerId="LiveId" clId="{8C91C928-BAEC-41D0-B626-4A68F048EB8A}" dt="2021-05-08T22:04:53.956" v="849" actId="26606"/>
          <ac:spMkLst>
            <pc:docMk/>
            <pc:sldMk cId="1106630018" sldId="257"/>
            <ac:spMk id="115" creationId="{FC8D5885-2804-4D3C-BE31-902E4D3279B0}"/>
          </ac:spMkLst>
        </pc:spChg>
        <pc:spChg chg="add del">
          <ac:chgData name="Emily Nguyen" userId="409c104400354198" providerId="LiveId" clId="{8C91C928-BAEC-41D0-B626-4A68F048EB8A}" dt="2021-05-08T22:04:18.462" v="838" actId="26606"/>
          <ac:spMkLst>
            <pc:docMk/>
            <pc:sldMk cId="1106630018" sldId="257"/>
            <ac:spMk id="120" creationId="{B1595A09-E336-4D1B-9B3A-06A2287A54E2}"/>
          </ac:spMkLst>
        </pc:spChg>
        <pc:spChg chg="add del">
          <ac:chgData name="Emily Nguyen" userId="409c104400354198" providerId="LiveId" clId="{8C91C928-BAEC-41D0-B626-4A68F048EB8A}" dt="2021-05-08T22:04:18.462" v="838" actId="26606"/>
          <ac:spMkLst>
            <pc:docMk/>
            <pc:sldMk cId="1106630018" sldId="257"/>
            <ac:spMk id="122" creationId="{3540989C-C7B8-473B-BF87-6F2DA6A90006}"/>
          </ac:spMkLst>
        </pc:spChg>
        <pc:spChg chg="add del">
          <ac:chgData name="Emily Nguyen" userId="409c104400354198" providerId="LiveId" clId="{8C91C928-BAEC-41D0-B626-4A68F048EB8A}" dt="2021-05-08T22:04:20.292" v="840" actId="26606"/>
          <ac:spMkLst>
            <pc:docMk/>
            <pc:sldMk cId="1106630018" sldId="257"/>
            <ac:spMk id="124" creationId="{AEDD7960-4866-4399-BEF6-DD1431AB4E34}"/>
          </ac:spMkLst>
        </pc:spChg>
        <pc:spChg chg="add del">
          <ac:chgData name="Emily Nguyen" userId="409c104400354198" providerId="LiveId" clId="{8C91C928-BAEC-41D0-B626-4A68F048EB8A}" dt="2021-05-08T22:04:20.292" v="840" actId="26606"/>
          <ac:spMkLst>
            <pc:docMk/>
            <pc:sldMk cId="1106630018" sldId="257"/>
            <ac:spMk id="125" creationId="{6B5E2835-4E47-45B3-9CFE-732FF7B05472}"/>
          </ac:spMkLst>
        </pc:spChg>
        <pc:spChg chg="add del">
          <ac:chgData name="Emily Nguyen" userId="409c104400354198" providerId="LiveId" clId="{8C91C928-BAEC-41D0-B626-4A68F048EB8A}" dt="2021-05-08T22:04:20.292" v="840" actId="26606"/>
          <ac:spMkLst>
            <pc:docMk/>
            <pc:sldMk cId="1106630018" sldId="257"/>
            <ac:spMk id="126" creationId="{55D4142C-5077-457F-A6AD-3FECFDB39685}"/>
          </ac:spMkLst>
        </pc:spChg>
        <pc:spChg chg="add del">
          <ac:chgData name="Emily Nguyen" userId="409c104400354198" providerId="LiveId" clId="{8C91C928-BAEC-41D0-B626-4A68F048EB8A}" dt="2021-05-08T22:04:20.292" v="840" actId="26606"/>
          <ac:spMkLst>
            <pc:docMk/>
            <pc:sldMk cId="1106630018" sldId="257"/>
            <ac:spMk id="127" creationId="{5B45AD5D-AA52-4F7B-9362-576A39AD9E09}"/>
          </ac:spMkLst>
        </pc:spChg>
        <pc:spChg chg="add del">
          <ac:chgData name="Emily Nguyen" userId="409c104400354198" providerId="LiveId" clId="{8C91C928-BAEC-41D0-B626-4A68F048EB8A}" dt="2021-05-08T22:04:20.292" v="840" actId="26606"/>
          <ac:spMkLst>
            <pc:docMk/>
            <pc:sldMk cId="1106630018" sldId="257"/>
            <ac:spMk id="128" creationId="{7A5F0580-5EE9-419F-96EE-B6529EF6E7D0}"/>
          </ac:spMkLst>
        </pc:spChg>
        <pc:spChg chg="add del">
          <ac:chgData name="Emily Nguyen" userId="409c104400354198" providerId="LiveId" clId="{8C91C928-BAEC-41D0-B626-4A68F048EB8A}" dt="2021-05-08T22:04:32.103" v="842" actId="26606"/>
          <ac:spMkLst>
            <pc:docMk/>
            <pc:sldMk cId="1106630018" sldId="257"/>
            <ac:spMk id="130" creationId="{560AFAAC-EA6C-45A9-9E03-C9C9F0193B4F}"/>
          </ac:spMkLst>
        </pc:spChg>
        <pc:spChg chg="add del">
          <ac:chgData name="Emily Nguyen" userId="409c104400354198" providerId="LiveId" clId="{8C91C928-BAEC-41D0-B626-4A68F048EB8A}" dt="2021-05-08T22:04:32.103" v="842" actId="26606"/>
          <ac:spMkLst>
            <pc:docMk/>
            <pc:sldMk cId="1106630018" sldId="257"/>
            <ac:spMk id="131" creationId="{83549E37-C86B-4401-90BD-D8BF83859F14}"/>
          </ac:spMkLst>
        </pc:spChg>
        <pc:spChg chg="add del">
          <ac:chgData name="Emily Nguyen" userId="409c104400354198" providerId="LiveId" clId="{8C91C928-BAEC-41D0-B626-4A68F048EB8A}" dt="2021-05-08T22:04:32.103" v="842" actId="26606"/>
          <ac:spMkLst>
            <pc:docMk/>
            <pc:sldMk cId="1106630018" sldId="257"/>
            <ac:spMk id="132" creationId="{8A17784E-76D8-4521-A77D-0D2EBB923004}"/>
          </ac:spMkLst>
        </pc:spChg>
        <pc:spChg chg="add del">
          <ac:chgData name="Emily Nguyen" userId="409c104400354198" providerId="LiveId" clId="{8C91C928-BAEC-41D0-B626-4A68F048EB8A}" dt="2021-05-08T22:04:32.103" v="842" actId="26606"/>
          <ac:spMkLst>
            <pc:docMk/>
            <pc:sldMk cId="1106630018" sldId="257"/>
            <ac:spMk id="133" creationId="{C0036C6B-F09C-4EAB-AE02-8D056EE74856}"/>
          </ac:spMkLst>
        </pc:spChg>
        <pc:spChg chg="add del">
          <ac:chgData name="Emily Nguyen" userId="409c104400354198" providerId="LiveId" clId="{8C91C928-BAEC-41D0-B626-4A68F048EB8A}" dt="2021-05-08T22:04:32.103" v="842" actId="26606"/>
          <ac:spMkLst>
            <pc:docMk/>
            <pc:sldMk cId="1106630018" sldId="257"/>
            <ac:spMk id="134" creationId="{FC8D5885-2804-4D3C-BE31-902E4D3279B0}"/>
          </ac:spMkLst>
        </pc:spChg>
        <pc:spChg chg="add">
          <ac:chgData name="Emily Nguyen" userId="409c104400354198" providerId="LiveId" clId="{8C91C928-BAEC-41D0-B626-4A68F048EB8A}" dt="2021-05-08T22:44:52.262" v="2325" actId="26606"/>
          <ac:spMkLst>
            <pc:docMk/>
            <pc:sldMk cId="1106630018" sldId="257"/>
            <ac:spMk id="135" creationId="{89D16701-DA76-4F72-BB63-E2C3FFBDFE0F}"/>
          </ac:spMkLst>
        </pc:spChg>
        <pc:spChg chg="add del">
          <ac:chgData name="Emily Nguyen" userId="409c104400354198" providerId="LiveId" clId="{8C91C928-BAEC-41D0-B626-4A68F048EB8A}" dt="2021-05-08T22:04:35.293" v="844" actId="26606"/>
          <ac:spMkLst>
            <pc:docMk/>
            <pc:sldMk cId="1106630018" sldId="257"/>
            <ac:spMk id="136" creationId="{80DF40B2-80F7-4E71-B46C-284163F3654A}"/>
          </ac:spMkLst>
        </pc:spChg>
        <pc:spChg chg="add del">
          <ac:chgData name="Emily Nguyen" userId="409c104400354198" providerId="LiveId" clId="{8C91C928-BAEC-41D0-B626-4A68F048EB8A}" dt="2021-05-08T22:04:46.608" v="846" actId="26606"/>
          <ac:spMkLst>
            <pc:docMk/>
            <pc:sldMk cId="1106630018" sldId="257"/>
            <ac:spMk id="138" creationId="{5E8D2E83-FB3A-40E7-A9E5-7AB389D612B4}"/>
          </ac:spMkLst>
        </pc:spChg>
        <pc:spChg chg="add del">
          <ac:chgData name="Emily Nguyen" userId="409c104400354198" providerId="LiveId" clId="{8C91C928-BAEC-41D0-B626-4A68F048EB8A}" dt="2021-05-08T22:04:53.943" v="848" actId="26606"/>
          <ac:spMkLst>
            <pc:docMk/>
            <pc:sldMk cId="1106630018" sldId="257"/>
            <ac:spMk id="140" creationId="{5C9B446A-6343-4E56-90BA-061E4DDF0FFB}"/>
          </ac:spMkLst>
        </pc:spChg>
        <pc:spChg chg="add del">
          <ac:chgData name="Emily Nguyen" userId="409c104400354198" providerId="LiveId" clId="{8C91C928-BAEC-41D0-B626-4A68F048EB8A}" dt="2021-05-08T22:04:53.943" v="848" actId="26606"/>
          <ac:spMkLst>
            <pc:docMk/>
            <pc:sldMk cId="1106630018" sldId="257"/>
            <ac:spMk id="141" creationId="{3EC72A1B-03D3-499C-B4BF-AC68EEC22B10}"/>
          </ac:spMkLst>
        </pc:spChg>
        <pc:spChg chg="add del">
          <ac:chgData name="Emily Nguyen" userId="409c104400354198" providerId="LiveId" clId="{8C91C928-BAEC-41D0-B626-4A68F048EB8A}" dt="2021-05-08T22:04:53.943" v="848" actId="26606"/>
          <ac:spMkLst>
            <pc:docMk/>
            <pc:sldMk cId="1106630018" sldId="257"/>
            <ac:spMk id="142" creationId="{216322C2-3CF0-4D33-BF90-3F384CF6D232}"/>
          </ac:spMkLst>
        </pc:spChg>
        <pc:spChg chg="add del">
          <ac:chgData name="Emily Nguyen" userId="409c104400354198" providerId="LiveId" clId="{8C91C928-BAEC-41D0-B626-4A68F048EB8A}" dt="2021-05-08T22:04:53.943" v="848" actId="26606"/>
          <ac:spMkLst>
            <pc:docMk/>
            <pc:sldMk cId="1106630018" sldId="257"/>
            <ac:spMk id="143" creationId="{55D4142C-5077-457F-A6AD-3FECFDB39685}"/>
          </ac:spMkLst>
        </pc:spChg>
        <pc:spChg chg="add del">
          <ac:chgData name="Emily Nguyen" userId="409c104400354198" providerId="LiveId" clId="{8C91C928-BAEC-41D0-B626-4A68F048EB8A}" dt="2021-05-08T22:04:53.943" v="848" actId="26606"/>
          <ac:spMkLst>
            <pc:docMk/>
            <pc:sldMk cId="1106630018" sldId="257"/>
            <ac:spMk id="144" creationId="{7A5F0580-5EE9-419F-96EE-B6529EF6E7D0}"/>
          </ac:spMkLst>
        </pc:spChg>
        <pc:spChg chg="add del">
          <ac:chgData name="Emily Nguyen" userId="409c104400354198" providerId="LiveId" clId="{8C91C928-BAEC-41D0-B626-4A68F048EB8A}" dt="2021-05-08T22:09:55.880" v="1235"/>
          <ac:spMkLst>
            <pc:docMk/>
            <pc:sldMk cId="1106630018" sldId="257"/>
            <ac:spMk id="146" creationId="{8108D317-7CBD-4897-BD1F-959436D2A3BE}"/>
          </ac:spMkLst>
        </pc:spChg>
        <pc:spChg chg="add del">
          <ac:chgData name="Emily Nguyen" userId="409c104400354198" providerId="LiveId" clId="{8C91C928-BAEC-41D0-B626-4A68F048EB8A}" dt="2021-05-08T22:09:55.880" v="1235"/>
          <ac:spMkLst>
            <pc:docMk/>
            <pc:sldMk cId="1106630018" sldId="257"/>
            <ac:spMk id="147" creationId="{D6297641-8B9F-4767-9606-8A11313227BF}"/>
          </ac:spMkLst>
        </pc:spChg>
        <pc:spChg chg="add del">
          <ac:chgData name="Emily Nguyen" userId="409c104400354198" providerId="LiveId" clId="{8C91C928-BAEC-41D0-B626-4A68F048EB8A}" dt="2021-05-08T22:09:55.880" v="1235"/>
          <ac:spMkLst>
            <pc:docMk/>
            <pc:sldMk cId="1106630018" sldId="257"/>
            <ac:spMk id="148" creationId="{D8F3CA65-EA00-46B4-9616-39E6853F7BED}"/>
          </ac:spMkLst>
        </pc:spChg>
        <pc:grpChg chg="add">
          <ac:chgData name="Emily Nguyen" userId="409c104400354198" providerId="LiveId" clId="{8C91C928-BAEC-41D0-B626-4A68F048EB8A}" dt="2021-05-08T22:44:52.262" v="2325" actId="26606"/>
          <ac:grpSpMkLst>
            <pc:docMk/>
            <pc:sldMk cId="1106630018" sldId="257"/>
            <ac:grpSpMk id="106" creationId="{AF9AF3F3-CE0C-4125-BDD7-346487FA0B40}"/>
          </ac:grpSpMkLst>
        </pc:grpChg>
        <pc:grpChg chg="add">
          <ac:chgData name="Emily Nguyen" userId="409c104400354198" providerId="LiveId" clId="{8C91C928-BAEC-41D0-B626-4A68F048EB8A}" dt="2021-05-08T22:44:52.262" v="2325" actId="26606"/>
          <ac:grpSpMkLst>
            <pc:docMk/>
            <pc:sldMk cId="1106630018" sldId="257"/>
            <ac:grpSpMk id="121" creationId="{7CF625D3-71A3-4F30-A096-8EF334E959D0}"/>
          </ac:grpSpMkLst>
        </pc:grpChg>
        <pc:graphicFrameChg chg="add mod modGraphic">
          <ac:chgData name="Emily Nguyen" userId="409c104400354198" providerId="LiveId" clId="{8C91C928-BAEC-41D0-B626-4A68F048EB8A}" dt="2021-05-11T03:22:37.427" v="10457" actId="403"/>
          <ac:graphicFrameMkLst>
            <pc:docMk/>
            <pc:sldMk cId="1106630018" sldId="257"/>
            <ac:graphicFrameMk id="153" creationId="{C3276A56-B203-4749-A0AA-DCEC26BE0678}"/>
          </ac:graphicFrameMkLst>
        </pc:graphicFrameChg>
        <pc:picChg chg="del mod ord">
          <ac:chgData name="Emily Nguyen" userId="409c104400354198" providerId="LiveId" clId="{8C91C928-BAEC-41D0-B626-4A68F048EB8A}" dt="2021-05-08T22:44:41.117" v="2321" actId="478"/>
          <ac:picMkLst>
            <pc:docMk/>
            <pc:sldMk cId="1106630018" sldId="257"/>
            <ac:picMk id="19" creationId="{98E1357B-90EC-4F60-BE24-5671EC46D030}"/>
          </ac:picMkLst>
        </pc:picChg>
        <pc:cxnChg chg="add del">
          <ac:chgData name="Emily Nguyen" userId="409c104400354198" providerId="LiveId" clId="{8C91C928-BAEC-41D0-B626-4A68F048EB8A}" dt="2021-05-08T21:41:51.810" v="15" actId="26606"/>
          <ac:cxnSpMkLst>
            <pc:docMk/>
            <pc:sldMk cId="1106630018" sldId="257"/>
            <ac:cxnSpMk id="40" creationId="{20E3A342-4D61-4E3F-AF90-1AB42AEB96CC}"/>
          </ac:cxnSpMkLst>
        </pc:cxnChg>
        <pc:cxnChg chg="add del">
          <ac:chgData name="Emily Nguyen" userId="409c104400354198" providerId="LiveId" clId="{8C91C928-BAEC-41D0-B626-4A68F048EB8A}" dt="2021-05-08T21:58:20.768" v="783" actId="26606"/>
          <ac:cxnSpMkLst>
            <pc:docMk/>
            <pc:sldMk cId="1106630018" sldId="257"/>
            <ac:cxnSpMk id="65" creationId="{C49DA8F6-BCC1-4447-B54C-57856834B94B}"/>
          </ac:cxnSpMkLst>
        </pc:cxnChg>
      </pc:sldChg>
      <pc:sldChg chg="addSp delSp modSp mod modTransition setBg setClrOvrMap delDesignElem">
        <pc:chgData name="Emily Nguyen" userId="409c104400354198" providerId="LiveId" clId="{8C91C928-BAEC-41D0-B626-4A68F048EB8A}" dt="2021-05-12T22:40:56.543" v="11115"/>
        <pc:sldMkLst>
          <pc:docMk/>
          <pc:sldMk cId="2655792894" sldId="258"/>
        </pc:sldMkLst>
        <pc:spChg chg="mod ord">
          <ac:chgData name="Emily Nguyen" userId="409c104400354198" providerId="LiveId" clId="{8C91C928-BAEC-41D0-B626-4A68F048EB8A}" dt="2021-05-08T22:45:32.703" v="2328" actId="26606"/>
          <ac:spMkLst>
            <pc:docMk/>
            <pc:sldMk cId="2655792894" sldId="258"/>
            <ac:spMk id="2" creationId="{C1C20937-8D4C-4000-BCD6-AC984F093F26}"/>
          </ac:spMkLst>
        </pc:spChg>
        <pc:spChg chg="mod">
          <ac:chgData name="Emily Nguyen" userId="409c104400354198" providerId="LiveId" clId="{8C91C928-BAEC-41D0-B626-4A68F048EB8A}" dt="2021-05-10T23:12:08.102" v="7613" actId="20577"/>
          <ac:spMkLst>
            <pc:docMk/>
            <pc:sldMk cId="2655792894" sldId="258"/>
            <ac:spMk id="4" creationId="{A88F02AC-2ACE-4B6E-9181-99EBB08906BB}"/>
          </ac:spMkLst>
        </pc:spChg>
        <pc:spChg chg="mod">
          <ac:chgData name="Emily Nguyen" userId="409c104400354198" providerId="LiveId" clId="{8C91C928-BAEC-41D0-B626-4A68F048EB8A}" dt="2021-05-09T00:28:20.394" v="3721" actId="692"/>
          <ac:spMkLst>
            <pc:docMk/>
            <pc:sldMk cId="2655792894" sldId="258"/>
            <ac:spMk id="5" creationId="{0C01CE71-FC76-4B08-B6CF-991940C3CF1D}"/>
          </ac:spMkLst>
        </pc:spChg>
        <pc:spChg chg="add del mod">
          <ac:chgData name="Emily Nguyen" userId="409c104400354198" providerId="LiveId" clId="{8C91C928-BAEC-41D0-B626-4A68F048EB8A}" dt="2021-05-08T22:45:17.039" v="2326" actId="478"/>
          <ac:spMkLst>
            <pc:docMk/>
            <pc:sldMk cId="2655792894" sldId="258"/>
            <ac:spMk id="8" creationId="{5DEDB347-D5B3-445B-AE9D-3CA43C06D61F}"/>
          </ac:spMkLst>
        </pc:spChg>
        <pc:spChg chg="add del mod">
          <ac:chgData name="Emily Nguyen" userId="409c104400354198" providerId="LiveId" clId="{8C91C928-BAEC-41D0-B626-4A68F048EB8A}" dt="2021-05-08T22:45:18.302" v="2327" actId="478"/>
          <ac:spMkLst>
            <pc:docMk/>
            <pc:sldMk cId="2655792894" sldId="258"/>
            <ac:spMk id="10" creationId="{221CB27E-AE52-4EF0-A05A-2A45C6D5CB35}"/>
          </ac:spMkLst>
        </pc:spChg>
        <pc:spChg chg="add del">
          <ac:chgData name="Emily Nguyen" userId="409c104400354198" providerId="LiveId" clId="{8C91C928-BAEC-41D0-B626-4A68F048EB8A}" dt="2021-05-08T22:04:09.538" v="836" actId="26606"/>
          <ac:spMkLst>
            <pc:docMk/>
            <pc:sldMk cId="2655792894" sldId="258"/>
            <ac:spMk id="16" creationId="{2C61293E-6EBE-43EF-A52C-9BEBFD7679D4}"/>
          </ac:spMkLst>
        </pc:spChg>
        <pc:spChg chg="add del">
          <ac:chgData name="Emily Nguyen" userId="409c104400354198" providerId="LiveId" clId="{8C91C928-BAEC-41D0-B626-4A68F048EB8A}" dt="2021-05-08T22:04:09.538" v="836" actId="26606"/>
          <ac:spMkLst>
            <pc:docMk/>
            <pc:sldMk cId="2655792894" sldId="258"/>
            <ac:spMk id="17" creationId="{3FCFB1DE-0B7E-48CC-BA90-B2AB0889F9D6}"/>
          </ac:spMkLst>
        </pc:spChg>
        <pc:spChg chg="add del">
          <ac:chgData name="Emily Nguyen" userId="409c104400354198" providerId="LiveId" clId="{8C91C928-BAEC-41D0-B626-4A68F048EB8A}" dt="2021-05-08T22:34:14.199" v="2186" actId="26606"/>
          <ac:spMkLst>
            <pc:docMk/>
            <pc:sldMk cId="2655792894" sldId="258"/>
            <ac:spMk id="18" creationId="{560AFAAC-EA6C-45A9-9E03-C9C9F0193B4F}"/>
          </ac:spMkLst>
        </pc:spChg>
        <pc:spChg chg="add del">
          <ac:chgData name="Emily Nguyen" userId="409c104400354198" providerId="LiveId" clId="{8C91C928-BAEC-41D0-B626-4A68F048EB8A}" dt="2021-05-08T21:42:17.862" v="18" actId="26606"/>
          <ac:spMkLst>
            <pc:docMk/>
            <pc:sldMk cId="2655792894" sldId="258"/>
            <ac:spMk id="19" creationId="{5FDF4720-5445-47BE-89FE-E40D1AE6F619}"/>
          </ac:spMkLst>
        </pc:spChg>
        <pc:spChg chg="add del">
          <ac:chgData name="Emily Nguyen" userId="409c104400354198" providerId="LiveId" clId="{8C91C928-BAEC-41D0-B626-4A68F048EB8A}" dt="2021-05-08T22:34:14.199" v="2186" actId="26606"/>
          <ac:spMkLst>
            <pc:docMk/>
            <pc:sldMk cId="2655792894" sldId="258"/>
            <ac:spMk id="20" creationId="{83549E37-C86B-4401-90BD-D8BF83859F14}"/>
          </ac:spMkLst>
        </pc:spChg>
        <pc:spChg chg="add del">
          <ac:chgData name="Emily Nguyen" userId="409c104400354198" providerId="LiveId" clId="{8C91C928-BAEC-41D0-B626-4A68F048EB8A}" dt="2021-05-08T21:42:17.862" v="18" actId="26606"/>
          <ac:spMkLst>
            <pc:docMk/>
            <pc:sldMk cId="2655792894" sldId="258"/>
            <ac:spMk id="21" creationId="{AC8710B4-A815-4082-9E4F-F13A0007090C}"/>
          </ac:spMkLst>
        </pc:spChg>
        <pc:spChg chg="add del">
          <ac:chgData name="Emily Nguyen" userId="409c104400354198" providerId="LiveId" clId="{8C91C928-BAEC-41D0-B626-4A68F048EB8A}" dt="2021-05-08T21:42:23.290" v="20" actId="26606"/>
          <ac:spMkLst>
            <pc:docMk/>
            <pc:sldMk cId="2655792894" sldId="258"/>
            <ac:spMk id="23" creationId="{99192C51-B764-4A9B-9587-5EF8B628B8D9}"/>
          </ac:spMkLst>
        </pc:spChg>
        <pc:spChg chg="add del">
          <ac:chgData name="Emily Nguyen" userId="409c104400354198" providerId="LiveId" clId="{8C91C928-BAEC-41D0-B626-4A68F048EB8A}" dt="2021-05-08T22:09:55.880" v="1235"/>
          <ac:spMkLst>
            <pc:docMk/>
            <pc:sldMk cId="2655792894" sldId="258"/>
            <ac:spMk id="24" creationId="{4BD02261-2DC8-4AA8-9E16-7751AE892445}"/>
          </ac:spMkLst>
        </pc:spChg>
        <pc:spChg chg="add del">
          <ac:chgData name="Emily Nguyen" userId="409c104400354198" providerId="LiveId" clId="{8C91C928-BAEC-41D0-B626-4A68F048EB8A}" dt="2021-05-08T21:42:34.513" v="25"/>
          <ac:spMkLst>
            <pc:docMk/>
            <pc:sldMk cId="2655792894" sldId="258"/>
            <ac:spMk id="25" creationId="{F13C74B1-5B17-4795-BED0-7140497B445A}"/>
          </ac:spMkLst>
        </pc:spChg>
        <pc:spChg chg="add del">
          <ac:chgData name="Emily Nguyen" userId="409c104400354198" providerId="LiveId" clId="{8C91C928-BAEC-41D0-B626-4A68F048EB8A}" dt="2021-05-08T21:42:34.513" v="25"/>
          <ac:spMkLst>
            <pc:docMk/>
            <pc:sldMk cId="2655792894" sldId="258"/>
            <ac:spMk id="26" creationId="{D4974D33-8DC5-464E-8C6D-BE58F0669C17}"/>
          </ac:spMkLst>
        </pc:spChg>
        <pc:spChg chg="add del">
          <ac:chgData name="Emily Nguyen" userId="409c104400354198" providerId="LiveId" clId="{8C91C928-BAEC-41D0-B626-4A68F048EB8A}" dt="2021-05-08T22:09:55.880" v="1235"/>
          <ac:spMkLst>
            <pc:docMk/>
            <pc:sldMk cId="2655792894" sldId="258"/>
            <ac:spMk id="27" creationId="{F94AA2BD-2E3F-4B1D-8127-5744B8115311}"/>
          </ac:spMkLst>
        </pc:spChg>
        <pc:spChg chg="add del">
          <ac:chgData name="Emily Nguyen" userId="409c104400354198" providerId="LiveId" clId="{8C91C928-BAEC-41D0-B626-4A68F048EB8A}" dt="2021-05-08T22:09:55.880" v="1235"/>
          <ac:spMkLst>
            <pc:docMk/>
            <pc:sldMk cId="2655792894" sldId="258"/>
            <ac:spMk id="28" creationId="{3D752CF2-2291-40B5-B462-C17B174C10BC}"/>
          </ac:spMkLst>
        </pc:spChg>
        <pc:spChg chg="add del">
          <ac:chgData name="Emily Nguyen" userId="409c104400354198" providerId="LiveId" clId="{8C91C928-BAEC-41D0-B626-4A68F048EB8A}" dt="2021-05-08T22:34:14.199" v="2186" actId="26606"/>
          <ac:spMkLst>
            <pc:docMk/>
            <pc:sldMk cId="2655792894" sldId="258"/>
            <ac:spMk id="29" creationId="{8A17784E-76D8-4521-A77D-0D2EBB923004}"/>
          </ac:spMkLst>
        </pc:spChg>
        <pc:spChg chg="add del">
          <ac:chgData name="Emily Nguyen" userId="409c104400354198" providerId="LiveId" clId="{8C91C928-BAEC-41D0-B626-4A68F048EB8A}" dt="2021-05-08T22:34:14.199" v="2186" actId="26606"/>
          <ac:spMkLst>
            <pc:docMk/>
            <pc:sldMk cId="2655792894" sldId="258"/>
            <ac:spMk id="30" creationId="{C0036C6B-F09C-4EAB-AE02-8D056EE74856}"/>
          </ac:spMkLst>
        </pc:spChg>
        <pc:spChg chg="add del">
          <ac:chgData name="Emily Nguyen" userId="409c104400354198" providerId="LiveId" clId="{8C91C928-BAEC-41D0-B626-4A68F048EB8A}" dt="2021-05-08T22:34:14.199" v="2186" actId="26606"/>
          <ac:spMkLst>
            <pc:docMk/>
            <pc:sldMk cId="2655792894" sldId="258"/>
            <ac:spMk id="31" creationId="{FC8D5885-2804-4D3C-BE31-902E4D3279B0}"/>
          </ac:spMkLst>
        </pc:spChg>
        <pc:spChg chg="add del">
          <ac:chgData name="Emily Nguyen" userId="409c104400354198" providerId="LiveId" clId="{8C91C928-BAEC-41D0-B626-4A68F048EB8A}" dt="2021-05-08T22:34:19.622" v="2188" actId="26606"/>
          <ac:spMkLst>
            <pc:docMk/>
            <pc:sldMk cId="2655792894" sldId="258"/>
            <ac:spMk id="33" creationId="{3EAF38DC-B069-4F74-89ED-92C7579C3D26}"/>
          </ac:spMkLst>
        </pc:spChg>
        <pc:spChg chg="add del">
          <ac:chgData name="Emily Nguyen" userId="409c104400354198" providerId="LiveId" clId="{8C91C928-BAEC-41D0-B626-4A68F048EB8A}" dt="2021-05-08T22:34:19.622" v="2188" actId="26606"/>
          <ac:spMkLst>
            <pc:docMk/>
            <pc:sldMk cId="2655792894" sldId="258"/>
            <ac:spMk id="34" creationId="{83549E37-C86B-4401-90BD-D8BF83859F14}"/>
          </ac:spMkLst>
        </pc:spChg>
        <pc:spChg chg="add del">
          <ac:chgData name="Emily Nguyen" userId="409c104400354198" providerId="LiveId" clId="{8C91C928-BAEC-41D0-B626-4A68F048EB8A}" dt="2021-05-08T22:34:19.622" v="2188" actId="26606"/>
          <ac:spMkLst>
            <pc:docMk/>
            <pc:sldMk cId="2655792894" sldId="258"/>
            <ac:spMk id="35" creationId="{8A17784E-76D8-4521-A77D-0D2EBB923004}"/>
          </ac:spMkLst>
        </pc:spChg>
        <pc:spChg chg="add del">
          <ac:chgData name="Emily Nguyen" userId="409c104400354198" providerId="LiveId" clId="{8C91C928-BAEC-41D0-B626-4A68F048EB8A}" dt="2021-05-08T22:34:19.622" v="2188" actId="26606"/>
          <ac:spMkLst>
            <pc:docMk/>
            <pc:sldMk cId="2655792894" sldId="258"/>
            <ac:spMk id="36" creationId="{7A0CBFF4-EA32-4FE2-BA6B-8F3A6E6ED144}"/>
          </ac:spMkLst>
        </pc:spChg>
        <pc:spChg chg="add del">
          <ac:chgData name="Emily Nguyen" userId="409c104400354198" providerId="LiveId" clId="{8C91C928-BAEC-41D0-B626-4A68F048EB8A}" dt="2021-05-08T22:34:19.622" v="2188" actId="26606"/>
          <ac:spMkLst>
            <pc:docMk/>
            <pc:sldMk cId="2655792894" sldId="258"/>
            <ac:spMk id="37" creationId="{FC8D5885-2804-4D3C-BE31-902E4D3279B0}"/>
          </ac:spMkLst>
        </pc:spChg>
        <pc:spChg chg="add del">
          <ac:chgData name="Emily Nguyen" userId="409c104400354198" providerId="LiveId" clId="{8C91C928-BAEC-41D0-B626-4A68F048EB8A}" dt="2021-05-08T22:34:38.520" v="2190" actId="26606"/>
          <ac:spMkLst>
            <pc:docMk/>
            <pc:sldMk cId="2655792894" sldId="258"/>
            <ac:spMk id="39" creationId="{560AFAAC-EA6C-45A9-9E03-C9C9F0193B4F}"/>
          </ac:spMkLst>
        </pc:spChg>
        <pc:spChg chg="add del">
          <ac:chgData name="Emily Nguyen" userId="409c104400354198" providerId="LiveId" clId="{8C91C928-BAEC-41D0-B626-4A68F048EB8A}" dt="2021-05-08T22:34:38.520" v="2190" actId="26606"/>
          <ac:spMkLst>
            <pc:docMk/>
            <pc:sldMk cId="2655792894" sldId="258"/>
            <ac:spMk id="40" creationId="{83549E37-C86B-4401-90BD-D8BF83859F14}"/>
          </ac:spMkLst>
        </pc:spChg>
        <pc:spChg chg="add del">
          <ac:chgData name="Emily Nguyen" userId="409c104400354198" providerId="LiveId" clId="{8C91C928-BAEC-41D0-B626-4A68F048EB8A}" dt="2021-05-08T22:34:38.520" v="2190" actId="26606"/>
          <ac:spMkLst>
            <pc:docMk/>
            <pc:sldMk cId="2655792894" sldId="258"/>
            <ac:spMk id="41" creationId="{8A17784E-76D8-4521-A77D-0D2EBB923004}"/>
          </ac:spMkLst>
        </pc:spChg>
        <pc:spChg chg="add del">
          <ac:chgData name="Emily Nguyen" userId="409c104400354198" providerId="LiveId" clId="{8C91C928-BAEC-41D0-B626-4A68F048EB8A}" dt="2021-05-08T22:34:38.520" v="2190" actId="26606"/>
          <ac:spMkLst>
            <pc:docMk/>
            <pc:sldMk cId="2655792894" sldId="258"/>
            <ac:spMk id="42" creationId="{C0036C6B-F09C-4EAB-AE02-8D056EE74856}"/>
          </ac:spMkLst>
        </pc:spChg>
        <pc:spChg chg="add del">
          <ac:chgData name="Emily Nguyen" userId="409c104400354198" providerId="LiveId" clId="{8C91C928-BAEC-41D0-B626-4A68F048EB8A}" dt="2021-05-08T22:34:38.520" v="2190" actId="26606"/>
          <ac:spMkLst>
            <pc:docMk/>
            <pc:sldMk cId="2655792894" sldId="258"/>
            <ac:spMk id="43" creationId="{FC8D5885-2804-4D3C-BE31-902E4D3279B0}"/>
          </ac:spMkLst>
        </pc:spChg>
        <pc:spChg chg="add del">
          <ac:chgData name="Emily Nguyen" userId="409c104400354198" providerId="LiveId" clId="{8C91C928-BAEC-41D0-B626-4A68F048EB8A}" dt="2021-05-08T22:34:54.882" v="2192" actId="26606"/>
          <ac:spMkLst>
            <pc:docMk/>
            <pc:sldMk cId="2655792894" sldId="258"/>
            <ac:spMk id="45" creationId="{0B9EE3F3-89B7-43C3-8651-C4C96830993D}"/>
          </ac:spMkLst>
        </pc:spChg>
        <pc:spChg chg="add del">
          <ac:chgData name="Emily Nguyen" userId="409c104400354198" providerId="LiveId" clId="{8C91C928-BAEC-41D0-B626-4A68F048EB8A}" dt="2021-05-08T22:34:54.882" v="2192" actId="26606"/>
          <ac:spMkLst>
            <pc:docMk/>
            <pc:sldMk cId="2655792894" sldId="258"/>
            <ac:spMk id="46" creationId="{33AE4636-AEEC-45D6-84D4-7AC2DA48ECF8}"/>
          </ac:spMkLst>
        </pc:spChg>
        <pc:spChg chg="add del">
          <ac:chgData name="Emily Nguyen" userId="409c104400354198" providerId="LiveId" clId="{8C91C928-BAEC-41D0-B626-4A68F048EB8A}" dt="2021-05-08T22:34:54.882" v="2192" actId="26606"/>
          <ac:spMkLst>
            <pc:docMk/>
            <pc:sldMk cId="2655792894" sldId="258"/>
            <ac:spMk id="47" creationId="{8D9CE0F4-2EB2-4F1F-8AAC-DB3571D9FE10}"/>
          </ac:spMkLst>
        </pc:spChg>
        <pc:spChg chg="add del">
          <ac:chgData name="Emily Nguyen" userId="409c104400354198" providerId="LiveId" clId="{8C91C928-BAEC-41D0-B626-4A68F048EB8A}" dt="2021-05-08T22:45:32.703" v="2328" actId="26606"/>
          <ac:spMkLst>
            <pc:docMk/>
            <pc:sldMk cId="2655792894" sldId="258"/>
            <ac:spMk id="49" creationId="{201CC55D-ED54-4C5C-95E6-10947BD1103B}"/>
          </ac:spMkLst>
        </pc:spChg>
        <pc:spChg chg="add del">
          <ac:chgData name="Emily Nguyen" userId="409c104400354198" providerId="LiveId" clId="{8C91C928-BAEC-41D0-B626-4A68F048EB8A}" dt="2021-05-08T22:45:32.703" v="2328" actId="26606"/>
          <ac:spMkLst>
            <pc:docMk/>
            <pc:sldMk cId="2655792894" sldId="258"/>
            <ac:spMk id="53" creationId="{3873B707-463F-40B0-8227-E8CC6C67EB25}"/>
          </ac:spMkLst>
        </pc:spChg>
        <pc:spChg chg="add del">
          <ac:chgData name="Emily Nguyen" userId="409c104400354198" providerId="LiveId" clId="{8C91C928-BAEC-41D0-B626-4A68F048EB8A}" dt="2021-05-08T22:45:32.703" v="2328" actId="26606"/>
          <ac:spMkLst>
            <pc:docMk/>
            <pc:sldMk cId="2655792894" sldId="258"/>
            <ac:spMk id="54" creationId="{C13237C8-E62C-4F0D-A318-BD6FB6C2D138}"/>
          </ac:spMkLst>
        </pc:spChg>
        <pc:spChg chg="add del">
          <ac:chgData name="Emily Nguyen" userId="409c104400354198" providerId="LiveId" clId="{8C91C928-BAEC-41D0-B626-4A68F048EB8A}" dt="2021-05-08T22:45:32.703" v="2328" actId="26606"/>
          <ac:spMkLst>
            <pc:docMk/>
            <pc:sldMk cId="2655792894" sldId="258"/>
            <ac:spMk id="55" creationId="{19C9EAEA-39D0-4B0E-A0EB-51E7B26740B1}"/>
          </ac:spMkLst>
        </pc:spChg>
        <pc:spChg chg="add">
          <ac:chgData name="Emily Nguyen" userId="409c104400354198" providerId="LiveId" clId="{8C91C928-BAEC-41D0-B626-4A68F048EB8A}" dt="2021-05-08T22:45:32.703" v="2328" actId="26606"/>
          <ac:spMkLst>
            <pc:docMk/>
            <pc:sldMk cId="2655792894" sldId="258"/>
            <ac:spMk id="57" creationId="{CBB2B1F0-0DD6-4744-9A46-7A344FB48E40}"/>
          </ac:spMkLst>
        </pc:spChg>
        <pc:spChg chg="add">
          <ac:chgData name="Emily Nguyen" userId="409c104400354198" providerId="LiveId" clId="{8C91C928-BAEC-41D0-B626-4A68F048EB8A}" dt="2021-05-08T22:45:32.703" v="2328" actId="26606"/>
          <ac:spMkLst>
            <pc:docMk/>
            <pc:sldMk cId="2655792894" sldId="258"/>
            <ac:spMk id="58" creationId="{52D502E5-F6B4-4D58-B4AE-FC466FF15EE8}"/>
          </ac:spMkLst>
        </pc:spChg>
        <pc:spChg chg="add">
          <ac:chgData name="Emily Nguyen" userId="409c104400354198" providerId="LiveId" clId="{8C91C928-BAEC-41D0-B626-4A68F048EB8A}" dt="2021-05-08T22:45:32.703" v="2328" actId="26606"/>
          <ac:spMkLst>
            <pc:docMk/>
            <pc:sldMk cId="2655792894" sldId="258"/>
            <ac:spMk id="59" creationId="{9DECDBF4-02B6-4BB4-B65B-B8107AD6A9E8}"/>
          </ac:spMkLst>
        </pc:spChg>
        <pc:spChg chg="add del">
          <ac:chgData name="Emily Nguyen" userId="409c104400354198" providerId="LiveId" clId="{8C91C928-BAEC-41D0-B626-4A68F048EB8A}" dt="2021-05-08T22:44:34.022" v="2320" actId="26606"/>
          <ac:spMkLst>
            <pc:docMk/>
            <pc:sldMk cId="2655792894" sldId="258"/>
            <ac:spMk id="60" creationId="{8FC9BE17-9A7B-462D-AE50-3D8777387304}"/>
          </ac:spMkLst>
        </pc:spChg>
        <pc:spChg chg="add del">
          <ac:chgData name="Emily Nguyen" userId="409c104400354198" providerId="LiveId" clId="{8C91C928-BAEC-41D0-B626-4A68F048EB8A}" dt="2021-05-08T22:44:34.022" v="2320" actId="26606"/>
          <ac:spMkLst>
            <pc:docMk/>
            <pc:sldMk cId="2655792894" sldId="258"/>
            <ac:spMk id="62" creationId="{3EBE8569-6AEC-4B8C-8D53-2DE337CDBA65}"/>
          </ac:spMkLst>
        </pc:spChg>
        <pc:spChg chg="add del">
          <ac:chgData name="Emily Nguyen" userId="409c104400354198" providerId="LiveId" clId="{8C91C928-BAEC-41D0-B626-4A68F048EB8A}" dt="2021-05-08T22:44:34.022" v="2320" actId="26606"/>
          <ac:spMkLst>
            <pc:docMk/>
            <pc:sldMk cId="2655792894" sldId="258"/>
            <ac:spMk id="64" creationId="{55D4142C-5077-457F-A6AD-3FECFDB39685}"/>
          </ac:spMkLst>
        </pc:spChg>
        <pc:spChg chg="add del">
          <ac:chgData name="Emily Nguyen" userId="409c104400354198" providerId="LiveId" clId="{8C91C928-BAEC-41D0-B626-4A68F048EB8A}" dt="2021-05-08T22:44:34.022" v="2320" actId="26606"/>
          <ac:spMkLst>
            <pc:docMk/>
            <pc:sldMk cId="2655792894" sldId="258"/>
            <ac:spMk id="66" creationId="{7A5F0580-5EE9-419F-96EE-B6529EF6E7D0}"/>
          </ac:spMkLst>
        </pc:spChg>
        <pc:grpChg chg="add del">
          <ac:chgData name="Emily Nguyen" userId="409c104400354198" providerId="LiveId" clId="{8C91C928-BAEC-41D0-B626-4A68F048EB8A}" dt="2021-05-08T22:45:32.703" v="2328" actId="26606"/>
          <ac:grpSpMkLst>
            <pc:docMk/>
            <pc:sldMk cId="2655792894" sldId="258"/>
            <ac:grpSpMk id="50" creationId="{1DE889C7-FAD6-4397-98E2-05D503484459}"/>
          </ac:grpSpMkLst>
        </pc:grpChg>
        <pc:picChg chg="del mod ord">
          <ac:chgData name="Emily Nguyen" userId="409c104400354198" providerId="LiveId" clId="{8C91C928-BAEC-41D0-B626-4A68F048EB8A}" dt="2021-05-08T22:45:17.039" v="2326" actId="478"/>
          <ac:picMkLst>
            <pc:docMk/>
            <pc:sldMk cId="2655792894" sldId="258"/>
            <ac:picMk id="14" creationId="{1E9B5A50-F85D-49E6-9C85-597319470577}"/>
          </ac:picMkLst>
        </pc:picChg>
        <pc:cxnChg chg="add del">
          <ac:chgData name="Emily Nguyen" userId="409c104400354198" providerId="LiveId" clId="{8C91C928-BAEC-41D0-B626-4A68F048EB8A}" dt="2021-05-08T22:04:09.521" v="835" actId="26606"/>
          <ac:cxnSpMkLst>
            <pc:docMk/>
            <pc:sldMk cId="2655792894" sldId="258"/>
            <ac:cxnSpMk id="22" creationId="{A7F400EE-A8A5-48AF-B4D6-291B52C6F0B0}"/>
          </ac:cxnSpMkLst>
        </pc:cxnChg>
      </pc:sldChg>
      <pc:sldChg chg="modSp new del">
        <pc:chgData name="Emily Nguyen" userId="409c104400354198" providerId="LiveId" clId="{8C91C928-BAEC-41D0-B626-4A68F048EB8A}" dt="2021-05-08T22:10:43.934" v="1245" actId="680"/>
        <pc:sldMkLst>
          <pc:docMk/>
          <pc:sldMk cId="77871093" sldId="259"/>
        </pc:sldMkLst>
        <pc:spChg chg="mod">
          <ac:chgData name="Emily Nguyen" userId="409c104400354198" providerId="LiveId" clId="{8C91C928-BAEC-41D0-B626-4A68F048EB8A}" dt="2021-05-08T22:10:43.501" v="1244"/>
          <ac:spMkLst>
            <pc:docMk/>
            <pc:sldMk cId="77871093" sldId="259"/>
            <ac:spMk id="2" creationId="{8996873B-FB20-4EB2-841C-D9A85F723AB2}"/>
          </ac:spMkLst>
        </pc:spChg>
        <pc:spChg chg="mod">
          <ac:chgData name="Emily Nguyen" userId="409c104400354198" providerId="LiveId" clId="{8C91C928-BAEC-41D0-B626-4A68F048EB8A}" dt="2021-05-08T22:10:43.501" v="1244"/>
          <ac:spMkLst>
            <pc:docMk/>
            <pc:sldMk cId="77871093" sldId="259"/>
            <ac:spMk id="3" creationId="{FB09C46B-674C-4323-BC74-2965729FF7CC}"/>
          </ac:spMkLst>
        </pc:spChg>
        <pc:spChg chg="mod">
          <ac:chgData name="Emily Nguyen" userId="409c104400354198" providerId="LiveId" clId="{8C91C928-BAEC-41D0-B626-4A68F048EB8A}" dt="2021-05-08T22:10:43.501" v="1244"/>
          <ac:spMkLst>
            <pc:docMk/>
            <pc:sldMk cId="77871093" sldId="259"/>
            <ac:spMk id="4" creationId="{B7878C25-EE64-447A-A3E5-A63AB27632F8}"/>
          </ac:spMkLst>
        </pc:spChg>
      </pc:sldChg>
      <pc:sldChg chg="new del">
        <pc:chgData name="Emily Nguyen" userId="409c104400354198" providerId="LiveId" clId="{8C91C928-BAEC-41D0-B626-4A68F048EB8A}" dt="2021-05-08T22:10:48.518" v="1247" actId="680"/>
        <pc:sldMkLst>
          <pc:docMk/>
          <pc:sldMk cId="589922891" sldId="259"/>
        </pc:sldMkLst>
      </pc:sldChg>
      <pc:sldChg chg="new del">
        <pc:chgData name="Emily Nguyen" userId="409c104400354198" providerId="LiveId" clId="{8C91C928-BAEC-41D0-B626-4A68F048EB8A}" dt="2021-05-08T22:10:10.486" v="1237" actId="680"/>
        <pc:sldMkLst>
          <pc:docMk/>
          <pc:sldMk cId="668514691" sldId="259"/>
        </pc:sldMkLst>
      </pc:sldChg>
      <pc:sldChg chg="addSp delSp modSp new mod modTransition setBg delDesignElem">
        <pc:chgData name="Emily Nguyen" userId="409c104400354198" providerId="LiveId" clId="{8C91C928-BAEC-41D0-B626-4A68F048EB8A}" dt="2021-05-12T22:40:56.543" v="11115"/>
        <pc:sldMkLst>
          <pc:docMk/>
          <pc:sldMk cId="916171602" sldId="259"/>
        </pc:sldMkLst>
        <pc:spChg chg="mod ord">
          <ac:chgData name="Emily Nguyen" userId="409c104400354198" providerId="LiveId" clId="{8C91C928-BAEC-41D0-B626-4A68F048EB8A}" dt="2021-05-08T22:44:23.120" v="2318" actId="26606"/>
          <ac:spMkLst>
            <pc:docMk/>
            <pc:sldMk cId="916171602" sldId="259"/>
            <ac:spMk id="2" creationId="{FFBCB466-764B-49CC-B3DA-4744C4D7824E}"/>
          </ac:spMkLst>
        </pc:spChg>
        <pc:spChg chg="mod">
          <ac:chgData name="Emily Nguyen" userId="409c104400354198" providerId="LiveId" clId="{8C91C928-BAEC-41D0-B626-4A68F048EB8A}" dt="2021-05-09T00:09:46.040" v="2802" actId="1076"/>
          <ac:spMkLst>
            <pc:docMk/>
            <pc:sldMk cId="916171602" sldId="259"/>
            <ac:spMk id="3" creationId="{FAC99DB9-3531-4578-A329-95690AA1222C}"/>
          </ac:spMkLst>
        </pc:spChg>
        <pc:spChg chg="mod">
          <ac:chgData name="Emily Nguyen" userId="409c104400354198" providerId="LiveId" clId="{8C91C928-BAEC-41D0-B626-4A68F048EB8A}" dt="2021-05-11T03:22:45.958" v="10458" actId="403"/>
          <ac:spMkLst>
            <pc:docMk/>
            <pc:sldMk cId="916171602" sldId="259"/>
            <ac:spMk id="4" creationId="{48FB7A6F-B6C5-4E3E-AF6F-70B1A2D7D8E2}"/>
          </ac:spMkLst>
        </pc:spChg>
        <pc:spChg chg="add del">
          <ac:chgData name="Emily Nguyen" userId="409c104400354198" providerId="LiveId" clId="{8C91C928-BAEC-41D0-B626-4A68F048EB8A}" dt="2021-05-08T22:44:23.120" v="2318" actId="26606"/>
          <ac:spMkLst>
            <pc:docMk/>
            <pc:sldMk cId="916171602" sldId="259"/>
            <ac:spMk id="6" creationId="{B6CDA21F-E7AF-4C75-8395-33F58D5B0E45}"/>
          </ac:spMkLst>
        </pc:spChg>
        <pc:spChg chg="add del">
          <ac:chgData name="Emily Nguyen" userId="409c104400354198" providerId="LiveId" clId="{8C91C928-BAEC-41D0-B626-4A68F048EB8A}" dt="2021-05-08T22:21:31.486" v="2010" actId="26606"/>
          <ac:spMkLst>
            <pc:docMk/>
            <pc:sldMk cId="916171602" sldId="259"/>
            <ac:spMk id="9" creationId="{100EDD19-6802-4EC3-95CE-CFFAB042CFD6}"/>
          </ac:spMkLst>
        </pc:spChg>
        <pc:spChg chg="add del">
          <ac:chgData name="Emily Nguyen" userId="409c104400354198" providerId="LiveId" clId="{8C91C928-BAEC-41D0-B626-4A68F048EB8A}" dt="2021-05-08T22:21:31.486" v="2010" actId="26606"/>
          <ac:spMkLst>
            <pc:docMk/>
            <pc:sldMk cId="916171602" sldId="259"/>
            <ac:spMk id="11" creationId="{DB17E863-922E-4C26-BD64-E8FD41D28661}"/>
          </ac:spMkLst>
        </pc:spChg>
        <pc:spChg chg="add del">
          <ac:chgData name="Emily Nguyen" userId="409c104400354198" providerId="LiveId" clId="{8C91C928-BAEC-41D0-B626-4A68F048EB8A}" dt="2021-05-08T22:21:47.527" v="2012" actId="26606"/>
          <ac:spMkLst>
            <pc:docMk/>
            <pc:sldMk cId="916171602" sldId="259"/>
            <ac:spMk id="13" creationId="{081E4A58-353D-44AE-B2FC-2A74E2E400F7}"/>
          </ac:spMkLst>
        </pc:spChg>
        <pc:spChg chg="add del">
          <ac:chgData name="Emily Nguyen" userId="409c104400354198" providerId="LiveId" clId="{8C91C928-BAEC-41D0-B626-4A68F048EB8A}" dt="2021-05-08T22:21:47.527" v="2012" actId="26606"/>
          <ac:spMkLst>
            <pc:docMk/>
            <pc:sldMk cId="916171602" sldId="259"/>
            <ac:spMk id="14" creationId="{907EF6B7-1338-4443-8C46-6A318D952DFD}"/>
          </ac:spMkLst>
        </pc:spChg>
        <pc:spChg chg="add del">
          <ac:chgData name="Emily Nguyen" userId="409c104400354198" providerId="LiveId" clId="{8C91C928-BAEC-41D0-B626-4A68F048EB8A}" dt="2021-05-08T22:21:47.527" v="2012" actId="26606"/>
          <ac:spMkLst>
            <pc:docMk/>
            <pc:sldMk cId="916171602" sldId="259"/>
            <ac:spMk id="15" creationId="{DAAE4CDD-124C-4DCF-9584-B6033B545DD5}"/>
          </ac:spMkLst>
        </pc:spChg>
        <pc:spChg chg="add del">
          <ac:chgData name="Emily Nguyen" userId="409c104400354198" providerId="LiveId" clId="{8C91C928-BAEC-41D0-B626-4A68F048EB8A}" dt="2021-05-08T22:44:23.120" v="2318" actId="26606"/>
          <ac:spMkLst>
            <pc:docMk/>
            <pc:sldMk cId="916171602" sldId="259"/>
            <ac:spMk id="16" creationId="{D5B0017B-2ECA-49AF-B397-DC140825DF8D}"/>
          </ac:spMkLst>
        </pc:spChg>
        <pc:spChg chg="add del">
          <ac:chgData name="Emily Nguyen" userId="409c104400354198" providerId="LiveId" clId="{8C91C928-BAEC-41D0-B626-4A68F048EB8A}" dt="2021-05-08T22:21:51.458" v="2014" actId="26606"/>
          <ac:spMkLst>
            <pc:docMk/>
            <pc:sldMk cId="916171602" sldId="259"/>
            <ac:spMk id="17" creationId="{1BB867FF-FC45-48F7-8104-F89BE54909F1}"/>
          </ac:spMkLst>
        </pc:spChg>
        <pc:spChg chg="add del">
          <ac:chgData name="Emily Nguyen" userId="409c104400354198" providerId="LiveId" clId="{8C91C928-BAEC-41D0-B626-4A68F048EB8A}" dt="2021-05-08T22:21:51.458" v="2014" actId="26606"/>
          <ac:spMkLst>
            <pc:docMk/>
            <pc:sldMk cId="916171602" sldId="259"/>
            <ac:spMk id="18" creationId="{8BB56887-D0D5-4F0C-9E19-7247EB83C8B7}"/>
          </ac:spMkLst>
        </pc:spChg>
        <pc:spChg chg="add del">
          <ac:chgData name="Emily Nguyen" userId="409c104400354198" providerId="LiveId" clId="{8C91C928-BAEC-41D0-B626-4A68F048EB8A}" dt="2021-05-08T22:21:51.458" v="2014" actId="26606"/>
          <ac:spMkLst>
            <pc:docMk/>
            <pc:sldMk cId="916171602" sldId="259"/>
            <ac:spMk id="19" creationId="{081E4A58-353D-44AE-B2FC-2A74E2E400F7}"/>
          </ac:spMkLst>
        </pc:spChg>
        <pc:spChg chg="add del">
          <ac:chgData name="Emily Nguyen" userId="409c104400354198" providerId="LiveId" clId="{8C91C928-BAEC-41D0-B626-4A68F048EB8A}" dt="2021-05-08T22:21:55.587" v="2016" actId="26606"/>
          <ac:spMkLst>
            <pc:docMk/>
            <pc:sldMk cId="916171602" sldId="259"/>
            <ac:spMk id="21" creationId="{C9A36457-A5F4-4103-A443-02581C09185B}"/>
          </ac:spMkLst>
        </pc:spChg>
        <pc:spChg chg="add del">
          <ac:chgData name="Emily Nguyen" userId="409c104400354198" providerId="LiveId" clId="{8C91C928-BAEC-41D0-B626-4A68F048EB8A}" dt="2021-05-08T22:21:55.587" v="2016" actId="26606"/>
          <ac:spMkLst>
            <pc:docMk/>
            <pc:sldMk cId="916171602" sldId="259"/>
            <ac:spMk id="22" creationId="{DC5FB7E8-B636-40FA-BE8D-48145C0F5C57}"/>
          </ac:spMkLst>
        </pc:spChg>
        <pc:spChg chg="add del">
          <ac:chgData name="Emily Nguyen" userId="409c104400354198" providerId="LiveId" clId="{8C91C928-BAEC-41D0-B626-4A68F048EB8A}" dt="2021-05-08T22:21:55.587" v="2016" actId="26606"/>
          <ac:spMkLst>
            <pc:docMk/>
            <pc:sldMk cId="916171602" sldId="259"/>
            <ac:spMk id="23" creationId="{142DCE2C-2863-46FA-9BE7-24365A24D9BA}"/>
          </ac:spMkLst>
        </pc:spChg>
        <pc:spChg chg="add">
          <ac:chgData name="Emily Nguyen" userId="409c104400354198" providerId="LiveId" clId="{8C91C928-BAEC-41D0-B626-4A68F048EB8A}" dt="2021-05-08T22:44:23.120" v="2318" actId="26606"/>
          <ac:spMkLst>
            <pc:docMk/>
            <pc:sldMk cId="916171602" sldId="259"/>
            <ac:spMk id="24" creationId="{907EF6B7-1338-4443-8C46-6A318D952DFD}"/>
          </ac:spMkLst>
        </pc:spChg>
        <pc:spChg chg="add del">
          <ac:chgData name="Emily Nguyen" userId="409c104400354198" providerId="LiveId" clId="{8C91C928-BAEC-41D0-B626-4A68F048EB8A}" dt="2021-05-08T22:21:58.259" v="2018" actId="26606"/>
          <ac:spMkLst>
            <pc:docMk/>
            <pc:sldMk cId="916171602" sldId="259"/>
            <ac:spMk id="25" creationId="{DAF1966E-FD40-4A4A-B61B-C4DF7FA05F06}"/>
          </ac:spMkLst>
        </pc:spChg>
        <pc:spChg chg="add del">
          <ac:chgData name="Emily Nguyen" userId="409c104400354198" providerId="LiveId" clId="{8C91C928-BAEC-41D0-B626-4A68F048EB8A}" dt="2021-05-08T22:21:58.259" v="2018" actId="26606"/>
          <ac:spMkLst>
            <pc:docMk/>
            <pc:sldMk cId="916171602" sldId="259"/>
            <ac:spMk id="26" creationId="{047BFA19-D45E-416B-A404-7AF2F3F27017}"/>
          </ac:spMkLst>
        </pc:spChg>
        <pc:spChg chg="add del">
          <ac:chgData name="Emily Nguyen" userId="409c104400354198" providerId="LiveId" clId="{8C91C928-BAEC-41D0-B626-4A68F048EB8A}" dt="2021-05-08T22:21:58.259" v="2018" actId="26606"/>
          <ac:spMkLst>
            <pc:docMk/>
            <pc:sldMk cId="916171602" sldId="259"/>
            <ac:spMk id="27" creationId="{8E0105E7-23DB-4CF2-8258-FF47C7620F6E}"/>
          </ac:spMkLst>
        </pc:spChg>
        <pc:spChg chg="add del">
          <ac:chgData name="Emily Nguyen" userId="409c104400354198" providerId="LiveId" clId="{8C91C928-BAEC-41D0-B626-4A68F048EB8A}" dt="2021-05-08T22:21:58.259" v="2018" actId="26606"/>
          <ac:spMkLst>
            <pc:docMk/>
            <pc:sldMk cId="916171602" sldId="259"/>
            <ac:spMk id="28" creationId="{074B4F7D-14B2-478B-8BF5-01E4E0C5D263}"/>
          </ac:spMkLst>
        </pc:spChg>
        <pc:spChg chg="add">
          <ac:chgData name="Emily Nguyen" userId="409c104400354198" providerId="LiveId" clId="{8C91C928-BAEC-41D0-B626-4A68F048EB8A}" dt="2021-05-08T22:44:23.120" v="2318" actId="26606"/>
          <ac:spMkLst>
            <pc:docMk/>
            <pc:sldMk cId="916171602" sldId="259"/>
            <ac:spMk id="29" creationId="{081E4A58-353D-44AE-B2FC-2A74E2E400F7}"/>
          </ac:spMkLst>
        </pc:spChg>
        <pc:spChg chg="add del">
          <ac:chgData name="Emily Nguyen" userId="409c104400354198" providerId="LiveId" clId="{8C91C928-BAEC-41D0-B626-4A68F048EB8A}" dt="2021-05-08T22:21:59.401" v="2020" actId="26606"/>
          <ac:spMkLst>
            <pc:docMk/>
            <pc:sldMk cId="916171602" sldId="259"/>
            <ac:spMk id="30" creationId="{100EDD19-6802-4EC3-95CE-CFFAB042CFD6}"/>
          </ac:spMkLst>
        </pc:spChg>
        <pc:spChg chg="add del">
          <ac:chgData name="Emily Nguyen" userId="409c104400354198" providerId="LiveId" clId="{8C91C928-BAEC-41D0-B626-4A68F048EB8A}" dt="2021-05-08T22:21:59.401" v="2020" actId="26606"/>
          <ac:spMkLst>
            <pc:docMk/>
            <pc:sldMk cId="916171602" sldId="259"/>
            <ac:spMk id="31" creationId="{DB17E863-922E-4C26-BD64-E8FD41D28661}"/>
          </ac:spMkLst>
        </pc:spChg>
        <pc:spChg chg="add">
          <ac:chgData name="Emily Nguyen" userId="409c104400354198" providerId="LiveId" clId="{8C91C928-BAEC-41D0-B626-4A68F048EB8A}" dt="2021-05-08T22:44:23.120" v="2318" actId="26606"/>
          <ac:spMkLst>
            <pc:docMk/>
            <pc:sldMk cId="916171602" sldId="259"/>
            <ac:spMk id="32" creationId="{DAAE4CDD-124C-4DCF-9584-B6033B545DD5}"/>
          </ac:spMkLst>
        </pc:spChg>
        <pc:spChg chg="add del">
          <ac:chgData name="Emily Nguyen" userId="409c104400354198" providerId="LiveId" clId="{8C91C928-BAEC-41D0-B626-4A68F048EB8A}" dt="2021-05-08T22:22:00.290" v="2022" actId="26606"/>
          <ac:spMkLst>
            <pc:docMk/>
            <pc:sldMk cId="916171602" sldId="259"/>
            <ac:spMk id="33" creationId="{DAF1966E-FD40-4A4A-B61B-C4DF7FA05F06}"/>
          </ac:spMkLst>
        </pc:spChg>
        <pc:spChg chg="add del">
          <ac:chgData name="Emily Nguyen" userId="409c104400354198" providerId="LiveId" clId="{8C91C928-BAEC-41D0-B626-4A68F048EB8A}" dt="2021-05-08T22:22:00.290" v="2022" actId="26606"/>
          <ac:spMkLst>
            <pc:docMk/>
            <pc:sldMk cId="916171602" sldId="259"/>
            <ac:spMk id="34" creationId="{047BFA19-D45E-416B-A404-7AF2F3F27017}"/>
          </ac:spMkLst>
        </pc:spChg>
        <pc:spChg chg="add del">
          <ac:chgData name="Emily Nguyen" userId="409c104400354198" providerId="LiveId" clId="{8C91C928-BAEC-41D0-B626-4A68F048EB8A}" dt="2021-05-08T22:22:00.290" v="2022" actId="26606"/>
          <ac:spMkLst>
            <pc:docMk/>
            <pc:sldMk cId="916171602" sldId="259"/>
            <ac:spMk id="35" creationId="{8E0105E7-23DB-4CF2-8258-FF47C7620F6E}"/>
          </ac:spMkLst>
        </pc:spChg>
        <pc:spChg chg="add del">
          <ac:chgData name="Emily Nguyen" userId="409c104400354198" providerId="LiveId" clId="{8C91C928-BAEC-41D0-B626-4A68F048EB8A}" dt="2021-05-08T22:22:00.290" v="2022" actId="26606"/>
          <ac:spMkLst>
            <pc:docMk/>
            <pc:sldMk cId="916171602" sldId="259"/>
            <ac:spMk id="36" creationId="{074B4F7D-14B2-478B-8BF5-01E4E0C5D263}"/>
          </ac:spMkLst>
        </pc:spChg>
        <pc:spChg chg="add del">
          <ac:chgData name="Emily Nguyen" userId="409c104400354198" providerId="LiveId" clId="{8C91C928-BAEC-41D0-B626-4A68F048EB8A}" dt="2021-05-08T22:22:00.999" v="2024" actId="26606"/>
          <ac:spMkLst>
            <pc:docMk/>
            <pc:sldMk cId="916171602" sldId="259"/>
            <ac:spMk id="38" creationId="{100EDD19-6802-4EC3-95CE-CFFAB042CFD6}"/>
          </ac:spMkLst>
        </pc:spChg>
        <pc:spChg chg="add del">
          <ac:chgData name="Emily Nguyen" userId="409c104400354198" providerId="LiveId" clId="{8C91C928-BAEC-41D0-B626-4A68F048EB8A}" dt="2021-05-08T22:22:00.999" v="2024" actId="26606"/>
          <ac:spMkLst>
            <pc:docMk/>
            <pc:sldMk cId="916171602" sldId="259"/>
            <ac:spMk id="39" creationId="{DB17E863-922E-4C26-BD64-E8FD41D28661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916171602" sldId="259"/>
            <ac:spMk id="41" creationId="{DAF1966E-FD40-4A4A-B61B-C4DF7FA05F06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916171602" sldId="259"/>
            <ac:spMk id="42" creationId="{047BFA19-D45E-416B-A404-7AF2F3F27017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916171602" sldId="259"/>
            <ac:spMk id="43" creationId="{8E0105E7-23DB-4CF2-8258-FF47C7620F6E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916171602" sldId="259"/>
            <ac:spMk id="44" creationId="{074B4F7D-14B2-478B-8BF5-01E4E0C5D263}"/>
          </ac:spMkLst>
        </pc:spChg>
        <pc:grpChg chg="add del">
          <ac:chgData name="Emily Nguyen" userId="409c104400354198" providerId="LiveId" clId="{8C91C928-BAEC-41D0-B626-4A68F048EB8A}" dt="2021-05-08T22:44:23.120" v="2318" actId="26606"/>
          <ac:grpSpMkLst>
            <pc:docMk/>
            <pc:sldMk cId="916171602" sldId="259"/>
            <ac:grpSpMk id="7" creationId="{AE1C45F0-260A-458C-96ED-C1F6D2151219}"/>
          </ac:grpSpMkLst>
        </pc:grpChg>
        <pc:cxnChg chg="add del">
          <ac:chgData name="Emily Nguyen" userId="409c104400354198" providerId="LiveId" clId="{8C91C928-BAEC-41D0-B626-4A68F048EB8A}" dt="2021-05-08T22:44:23.120" v="2318" actId="26606"/>
          <ac:cxnSpMkLst>
            <pc:docMk/>
            <pc:sldMk cId="916171602" sldId="259"/>
            <ac:cxnSpMk id="20" creationId="{6CF1BAF6-AD41-4082-B212-8A1F9A2E8779}"/>
          </ac:cxnSpMkLst>
        </pc:cxnChg>
      </pc:sldChg>
      <pc:sldChg chg="new del">
        <pc:chgData name="Emily Nguyen" userId="409c104400354198" providerId="LiveId" clId="{8C91C928-BAEC-41D0-B626-4A68F048EB8A}" dt="2021-05-08T22:09:51.229" v="1231" actId="680"/>
        <pc:sldMkLst>
          <pc:docMk/>
          <pc:sldMk cId="2527754541" sldId="259"/>
        </pc:sldMkLst>
      </pc:sldChg>
      <pc:sldChg chg="modSp del">
        <pc:chgData name="Emily Nguyen" userId="409c104400354198" providerId="LiveId" clId="{8C91C928-BAEC-41D0-B626-4A68F048EB8A}" dt="2021-05-08T21:44:07.780" v="54" actId="47"/>
        <pc:sldMkLst>
          <pc:docMk/>
          <pc:sldMk cId="2987149822" sldId="259"/>
        </pc:sldMkLst>
        <pc:spChg chg="mod">
          <ac:chgData name="Emily Nguyen" userId="409c104400354198" providerId="LiveId" clId="{8C91C928-BAEC-41D0-B626-4A68F048EB8A}" dt="2021-05-08T21:43:13.966" v="39"/>
          <ac:spMkLst>
            <pc:docMk/>
            <pc:sldMk cId="2987149822" sldId="259"/>
            <ac:spMk id="2" creationId="{638DCF8F-466A-4FC0-91DF-33EF070ED3F1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987149822" sldId="259"/>
            <ac:spMk id="4" creationId="{7E209D92-7413-44EE-BC90-ECE50DA3158D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987149822" sldId="259"/>
            <ac:spMk id="5" creationId="{20B93806-769F-4C20-A684-CA4CB5BB858C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987149822" sldId="259"/>
            <ac:spMk id="6" creationId="{E7292DFE-EBA3-4DB2-A2C7-1810115565E7}"/>
          </ac:spMkLst>
        </pc:spChg>
        <pc:picChg chg="mod">
          <ac:chgData name="Emily Nguyen" userId="409c104400354198" providerId="LiveId" clId="{8C91C928-BAEC-41D0-B626-4A68F048EB8A}" dt="2021-05-08T21:43:13.966" v="39"/>
          <ac:picMkLst>
            <pc:docMk/>
            <pc:sldMk cId="2987149822" sldId="259"/>
            <ac:picMk id="14" creationId="{BD519751-E686-4F24-9C8F-C439D8581B8C}"/>
          </ac:picMkLst>
        </pc:picChg>
      </pc:sldChg>
      <pc:sldChg chg="addSp delSp modSp new mod modTransition setBg addAnim delAnim delDesignElem">
        <pc:chgData name="Emily Nguyen" userId="409c104400354198" providerId="LiveId" clId="{8C91C928-BAEC-41D0-B626-4A68F048EB8A}" dt="2021-05-12T22:40:56.543" v="11115"/>
        <pc:sldMkLst>
          <pc:docMk/>
          <pc:sldMk cId="464209357" sldId="260"/>
        </pc:sldMkLst>
        <pc:spChg chg="mod ord">
          <ac:chgData name="Emily Nguyen" userId="409c104400354198" providerId="LiveId" clId="{8C91C928-BAEC-41D0-B626-4A68F048EB8A}" dt="2021-05-08T22:42:39.499" v="2251" actId="26606"/>
          <ac:spMkLst>
            <pc:docMk/>
            <pc:sldMk cId="464209357" sldId="260"/>
            <ac:spMk id="2" creationId="{B191E02E-B31B-49D3-A466-1B10123DAB1E}"/>
          </ac:spMkLst>
        </pc:spChg>
        <pc:spChg chg="mod">
          <ac:chgData name="Emily Nguyen" userId="409c104400354198" providerId="LiveId" clId="{8C91C928-BAEC-41D0-B626-4A68F048EB8A}" dt="2021-05-09T00:28:37.192" v="3740" actId="692"/>
          <ac:spMkLst>
            <pc:docMk/>
            <pc:sldMk cId="464209357" sldId="260"/>
            <ac:spMk id="3" creationId="{650486C0-8C39-4BAA-8A8D-1587144DA962}"/>
          </ac:spMkLst>
        </pc:spChg>
        <pc:spChg chg="mod">
          <ac:chgData name="Emily Nguyen" userId="409c104400354198" providerId="LiveId" clId="{8C91C928-BAEC-41D0-B626-4A68F048EB8A}" dt="2021-05-11T03:20:49.901" v="10452" actId="27636"/>
          <ac:spMkLst>
            <pc:docMk/>
            <pc:sldMk cId="464209357" sldId="260"/>
            <ac:spMk id="4" creationId="{966B078B-2FD3-4BE9-AE48-57DF01A7DC3E}"/>
          </ac:spMkLst>
        </pc:spChg>
        <pc:spChg chg="add del">
          <ac:chgData name="Emily Nguyen" userId="409c104400354198" providerId="LiveId" clId="{8C91C928-BAEC-41D0-B626-4A68F048EB8A}" dt="2021-05-08T22:42:39.491" v="2250" actId="26606"/>
          <ac:spMkLst>
            <pc:docMk/>
            <pc:sldMk cId="464209357" sldId="260"/>
            <ac:spMk id="8" creationId="{5DCB5928-DC7D-4612-9922-441966E15627}"/>
          </ac:spMkLst>
        </pc:spChg>
        <pc:spChg chg="add del">
          <ac:chgData name="Emily Nguyen" userId="409c104400354198" providerId="LiveId" clId="{8C91C928-BAEC-41D0-B626-4A68F048EB8A}" dt="2021-05-08T22:42:39.491" v="2250" actId="26606"/>
          <ac:spMkLst>
            <pc:docMk/>
            <pc:sldMk cId="464209357" sldId="260"/>
            <ac:spMk id="9" creationId="{682C1161-1736-45EC-99B7-33F3CAE9D517}"/>
          </ac:spMkLst>
        </pc:spChg>
        <pc:spChg chg="add del">
          <ac:chgData name="Emily Nguyen" userId="409c104400354198" providerId="LiveId" clId="{8C91C928-BAEC-41D0-B626-4A68F048EB8A}" dt="2021-05-08T22:42:39.491" v="2250" actId="26606"/>
          <ac:spMkLst>
            <pc:docMk/>
            <pc:sldMk cId="464209357" sldId="260"/>
            <ac:spMk id="10" creationId="{84D4DDB8-B68F-45B0-9F62-C4279996F672}"/>
          </ac:spMkLst>
        </pc:spChg>
        <pc:spChg chg="add del">
          <ac:chgData name="Emily Nguyen" userId="409c104400354198" providerId="LiveId" clId="{8C91C928-BAEC-41D0-B626-4A68F048EB8A}" dt="2021-05-08T22:32:16.503" v="2165" actId="26606"/>
          <ac:spMkLst>
            <pc:docMk/>
            <pc:sldMk cId="464209357" sldId="260"/>
            <ac:spMk id="11" creationId="{665DBBEF-238B-476B-96AB-8AAC3224ECEA}"/>
          </ac:spMkLst>
        </pc:spChg>
        <pc:spChg chg="add del">
          <ac:chgData name="Emily Nguyen" userId="409c104400354198" providerId="LiveId" clId="{8C91C928-BAEC-41D0-B626-4A68F048EB8A}" dt="2021-05-08T22:42:39.491" v="2250" actId="26606"/>
          <ac:spMkLst>
            <pc:docMk/>
            <pc:sldMk cId="464209357" sldId="260"/>
            <ac:spMk id="12" creationId="{AF2F604E-43BE-4DC3-B983-E071523364F8}"/>
          </ac:spMkLst>
        </pc:spChg>
        <pc:spChg chg="add del">
          <ac:chgData name="Emily Nguyen" userId="409c104400354198" providerId="LiveId" clId="{8C91C928-BAEC-41D0-B626-4A68F048EB8A}" dt="2021-05-08T22:32:16.503" v="2165" actId="26606"/>
          <ac:spMkLst>
            <pc:docMk/>
            <pc:sldMk cId="464209357" sldId="260"/>
            <ac:spMk id="13" creationId="{3FCFB1DE-0B7E-48CC-BA90-B2AB0889F9D6}"/>
          </ac:spMkLst>
        </pc:spChg>
        <pc:spChg chg="add del">
          <ac:chgData name="Emily Nguyen" userId="409c104400354198" providerId="LiveId" clId="{8C91C928-BAEC-41D0-B626-4A68F048EB8A}" dt="2021-05-08T22:42:39.491" v="2250" actId="26606"/>
          <ac:spMkLst>
            <pc:docMk/>
            <pc:sldMk cId="464209357" sldId="260"/>
            <ac:spMk id="14" creationId="{08C9B587-E65E-4B52-B37C-ABEBB6E87928}"/>
          </ac:spMkLst>
        </pc:spChg>
        <pc:spChg chg="add del">
          <ac:chgData name="Emily Nguyen" userId="409c104400354198" providerId="LiveId" clId="{8C91C928-BAEC-41D0-B626-4A68F048EB8A}" dt="2021-05-08T22:32:20.606" v="2167" actId="26606"/>
          <ac:spMkLst>
            <pc:docMk/>
            <pc:sldMk cId="464209357" sldId="260"/>
            <ac:spMk id="15" creationId="{84D4DDB8-B68F-45B0-9F62-C4279996F672}"/>
          </ac:spMkLst>
        </pc:spChg>
        <pc:spChg chg="add del">
          <ac:chgData name="Emily Nguyen" userId="409c104400354198" providerId="LiveId" clId="{8C91C928-BAEC-41D0-B626-4A68F048EB8A}" dt="2021-05-08T22:32:20.606" v="2167" actId="26606"/>
          <ac:spMkLst>
            <pc:docMk/>
            <pc:sldMk cId="464209357" sldId="260"/>
            <ac:spMk id="16" creationId="{5DCB5928-DC7D-4612-9922-441966E15627}"/>
          </ac:spMkLst>
        </pc:spChg>
        <pc:spChg chg="add del">
          <ac:chgData name="Emily Nguyen" userId="409c104400354198" providerId="LiveId" clId="{8C91C928-BAEC-41D0-B626-4A68F048EB8A}" dt="2021-05-08T22:32:20.606" v="2167" actId="26606"/>
          <ac:spMkLst>
            <pc:docMk/>
            <pc:sldMk cId="464209357" sldId="260"/>
            <ac:spMk id="17" creationId="{AF2F604E-43BE-4DC3-B983-E071523364F8}"/>
          </ac:spMkLst>
        </pc:spChg>
        <pc:spChg chg="add del">
          <ac:chgData name="Emily Nguyen" userId="409c104400354198" providerId="LiveId" clId="{8C91C928-BAEC-41D0-B626-4A68F048EB8A}" dt="2021-05-08T22:32:20.606" v="2167" actId="26606"/>
          <ac:spMkLst>
            <pc:docMk/>
            <pc:sldMk cId="464209357" sldId="260"/>
            <ac:spMk id="18" creationId="{682C1161-1736-45EC-99B7-33F3CAE9D517}"/>
          </ac:spMkLst>
        </pc:spChg>
        <pc:spChg chg="add del">
          <ac:chgData name="Emily Nguyen" userId="409c104400354198" providerId="LiveId" clId="{8C91C928-BAEC-41D0-B626-4A68F048EB8A}" dt="2021-05-08T22:32:20.606" v="2167" actId="26606"/>
          <ac:spMkLst>
            <pc:docMk/>
            <pc:sldMk cId="464209357" sldId="260"/>
            <ac:spMk id="19" creationId="{08C9B587-E65E-4B52-B37C-ABEBB6E87928}"/>
          </ac:spMkLst>
        </pc:spChg>
        <pc:spChg chg="add">
          <ac:chgData name="Emily Nguyen" userId="409c104400354198" providerId="LiveId" clId="{8C91C928-BAEC-41D0-B626-4A68F048EB8A}" dt="2021-05-08T22:42:39.499" v="2251" actId="26606"/>
          <ac:spMkLst>
            <pc:docMk/>
            <pc:sldMk cId="464209357" sldId="260"/>
            <ac:spMk id="20" creationId="{68AF5748-FED8-45BA-8631-26D1D10F3246}"/>
          </ac:spMkLst>
        </pc:spChg>
        <pc:spChg chg="add del">
          <ac:chgData name="Emily Nguyen" userId="409c104400354198" providerId="LiveId" clId="{8C91C928-BAEC-41D0-B626-4A68F048EB8A}" dt="2021-05-08T22:32:25.528" v="2171" actId="26606"/>
          <ac:spMkLst>
            <pc:docMk/>
            <pc:sldMk cId="464209357" sldId="260"/>
            <ac:spMk id="21" creationId="{E45B1D5C-0827-4AF0-8186-11FC5A8B8B92}"/>
          </ac:spMkLst>
        </pc:spChg>
        <pc:spChg chg="add del">
          <ac:chgData name="Emily Nguyen" userId="409c104400354198" providerId="LiveId" clId="{8C91C928-BAEC-41D0-B626-4A68F048EB8A}" dt="2021-05-08T22:32:25.528" v="2171" actId="26606"/>
          <ac:spMkLst>
            <pc:docMk/>
            <pc:sldMk cId="464209357" sldId="260"/>
            <ac:spMk id="22" creationId="{99413ED5-9ED4-4772-BCE4-2BCAE6B12E35}"/>
          </ac:spMkLst>
        </pc:spChg>
        <pc:spChg chg="add del">
          <ac:chgData name="Emily Nguyen" userId="409c104400354198" providerId="LiveId" clId="{8C91C928-BAEC-41D0-B626-4A68F048EB8A}" dt="2021-05-08T22:32:25.528" v="2171" actId="26606"/>
          <ac:spMkLst>
            <pc:docMk/>
            <pc:sldMk cId="464209357" sldId="260"/>
            <ac:spMk id="23" creationId="{04357C93-F0CB-4A1C-8F77-4E9063789819}"/>
          </ac:spMkLst>
        </pc:spChg>
        <pc:spChg chg="add del">
          <ac:chgData name="Emily Nguyen" userId="409c104400354198" providerId="LiveId" clId="{8C91C928-BAEC-41D0-B626-4A68F048EB8A}" dt="2021-05-08T22:32:25.528" v="2171" actId="26606"/>
          <ac:spMkLst>
            <pc:docMk/>
            <pc:sldMk cId="464209357" sldId="260"/>
            <ac:spMk id="24" creationId="{90F533E9-6690-41A8-A372-4C6C622D028D}"/>
          </ac:spMkLst>
        </pc:spChg>
        <pc:spChg chg="add">
          <ac:chgData name="Emily Nguyen" userId="409c104400354198" providerId="LiveId" clId="{8C91C928-BAEC-41D0-B626-4A68F048EB8A}" dt="2021-05-08T22:42:39.499" v="2251" actId="26606"/>
          <ac:spMkLst>
            <pc:docMk/>
            <pc:sldMk cId="464209357" sldId="260"/>
            <ac:spMk id="25" creationId="{AF2F604E-43BE-4DC3-B983-E071523364F8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464209357" sldId="260"/>
            <ac:spMk id="26" creationId="{5DCB5928-DC7D-4612-9922-441966E15627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464209357" sldId="260"/>
            <ac:spMk id="27" creationId="{682C1161-1736-45EC-99B7-33F3CAE9D517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464209357" sldId="260"/>
            <ac:spMk id="28" creationId="{84D4DDB8-B68F-45B0-9F62-C4279996F672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464209357" sldId="260"/>
            <ac:spMk id="29" creationId="{AF2F604E-43BE-4DC3-B983-E071523364F8}"/>
          </ac:spMkLst>
        </pc:spChg>
        <pc:spChg chg="add del">
          <ac:chgData name="Emily Nguyen" userId="409c104400354198" providerId="LiveId" clId="{8C91C928-BAEC-41D0-B626-4A68F048EB8A}" dt="2021-05-08T22:33:25.098" v="2177"/>
          <ac:spMkLst>
            <pc:docMk/>
            <pc:sldMk cId="464209357" sldId="260"/>
            <ac:spMk id="30" creationId="{08C9B587-E65E-4B52-B37C-ABEBB6E87928}"/>
          </ac:spMkLst>
        </pc:spChg>
        <pc:spChg chg="add">
          <ac:chgData name="Emily Nguyen" userId="409c104400354198" providerId="LiveId" clId="{8C91C928-BAEC-41D0-B626-4A68F048EB8A}" dt="2021-05-08T22:42:39.499" v="2251" actId="26606"/>
          <ac:spMkLst>
            <pc:docMk/>
            <pc:sldMk cId="464209357" sldId="260"/>
            <ac:spMk id="31" creationId="{08C9B587-E65E-4B52-B37C-ABEBB6E87928}"/>
          </ac:spMkLst>
        </pc:spChg>
        <pc:picChg chg="add del mod">
          <ac:chgData name="Emily Nguyen" userId="409c104400354198" providerId="LiveId" clId="{8C91C928-BAEC-41D0-B626-4A68F048EB8A}" dt="2021-05-11T03:20:21.321" v="10440" actId="478"/>
          <ac:picMkLst>
            <pc:docMk/>
            <pc:sldMk cId="464209357" sldId="260"/>
            <ac:picMk id="6" creationId="{20BC48FF-D188-439F-9733-A5FC956AE293}"/>
          </ac:picMkLst>
        </pc:picChg>
        <pc:picChg chg="add mod">
          <ac:chgData name="Emily Nguyen" userId="409c104400354198" providerId="LiveId" clId="{8C91C928-BAEC-41D0-B626-4A68F048EB8A}" dt="2021-05-11T03:20:41.982" v="10450" actId="692"/>
          <ac:picMkLst>
            <pc:docMk/>
            <pc:sldMk cId="464209357" sldId="260"/>
            <ac:picMk id="7" creationId="{BB44194D-EAFB-41DB-9ECC-37F141466254}"/>
          </ac:picMkLst>
        </pc:picChg>
      </pc:sldChg>
      <pc:sldChg chg="new del">
        <pc:chgData name="Emily Nguyen" userId="409c104400354198" providerId="LiveId" clId="{8C91C928-BAEC-41D0-B626-4A68F048EB8A}" dt="2021-05-08T22:10:42.606" v="1242" actId="680"/>
        <pc:sldMkLst>
          <pc:docMk/>
          <pc:sldMk cId="1747510003" sldId="260"/>
        </pc:sldMkLst>
      </pc:sldChg>
      <pc:sldChg chg="modSp del">
        <pc:chgData name="Emily Nguyen" userId="409c104400354198" providerId="LiveId" clId="{8C91C928-BAEC-41D0-B626-4A68F048EB8A}" dt="2021-05-08T21:43:52.468" v="45" actId="47"/>
        <pc:sldMkLst>
          <pc:docMk/>
          <pc:sldMk cId="3846360746" sldId="260"/>
        </pc:sldMkLst>
        <pc:spChg chg="mod">
          <ac:chgData name="Emily Nguyen" userId="409c104400354198" providerId="LiveId" clId="{8C91C928-BAEC-41D0-B626-4A68F048EB8A}" dt="2021-05-08T21:43:13.966" v="39"/>
          <ac:spMkLst>
            <pc:docMk/>
            <pc:sldMk cId="3846360746" sldId="260"/>
            <ac:spMk id="2" creationId="{7D609542-DD6D-4EC5-B1B2-054C2BE79B96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3846360746" sldId="260"/>
            <ac:spMk id="4" creationId="{DCA4BA4B-DB5E-418C-8309-2ED941800B3E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3846360746" sldId="260"/>
            <ac:spMk id="5" creationId="{A92CB9BD-51FF-4C3D-BDD7-A004B05B152F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3846360746" sldId="260"/>
            <ac:spMk id="6" creationId="{FA6EDE3F-FD3C-4A2C-837A-5B3420BD5E75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3846360746" sldId="260"/>
            <ac:spMk id="7" creationId="{22D6EF90-B98E-4EA6-8AA1-185EE8D4BD25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3846360746" sldId="260"/>
            <ac:spMk id="8" creationId="{0719E0E7-CFBA-48B5-AA1B-EA5B887F6650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3846360746" sldId="260"/>
            <ac:spMk id="9" creationId="{0658B4B7-2667-479D-90A8-706DAAA9ADB9}"/>
          </ac:spMkLst>
        </pc:spChg>
      </pc:sldChg>
      <pc:sldChg chg="modSp del">
        <pc:chgData name="Emily Nguyen" userId="409c104400354198" providerId="LiveId" clId="{8C91C928-BAEC-41D0-B626-4A68F048EB8A}" dt="2021-05-08T21:43:54.277" v="46" actId="47"/>
        <pc:sldMkLst>
          <pc:docMk/>
          <pc:sldMk cId="3929948449" sldId="261"/>
        </pc:sldMkLst>
        <pc:spChg chg="mod">
          <ac:chgData name="Emily Nguyen" userId="409c104400354198" providerId="LiveId" clId="{8C91C928-BAEC-41D0-B626-4A68F048EB8A}" dt="2021-05-08T21:43:13.966" v="39"/>
          <ac:spMkLst>
            <pc:docMk/>
            <pc:sldMk cId="3929948449" sldId="261"/>
            <ac:spMk id="2" creationId="{9FE1CCEE-5676-4586-8866-FA5BE5CA59D6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3929948449" sldId="261"/>
            <ac:spMk id="4" creationId="{F06E3E42-BD20-4379-871F-3E4B83D6838A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3929948449" sldId="261"/>
            <ac:spMk id="5" creationId="{342E27BA-7F93-4365-B043-35F6517974F1}"/>
          </ac:spMkLst>
        </pc:spChg>
      </pc:sldChg>
      <pc:sldChg chg="addSp delSp modSp new mod modTransition setBg">
        <pc:chgData name="Emily Nguyen" userId="409c104400354198" providerId="LiveId" clId="{8C91C928-BAEC-41D0-B626-4A68F048EB8A}" dt="2021-05-12T22:40:56.543" v="11115"/>
        <pc:sldMkLst>
          <pc:docMk/>
          <pc:sldMk cId="4196641626" sldId="261"/>
        </pc:sldMkLst>
        <pc:spChg chg="mod ord">
          <ac:chgData name="Emily Nguyen" userId="409c104400354198" providerId="LiveId" clId="{8C91C928-BAEC-41D0-B626-4A68F048EB8A}" dt="2021-05-09T00:22:43.391" v="3612" actId="26606"/>
          <ac:spMkLst>
            <pc:docMk/>
            <pc:sldMk cId="4196641626" sldId="261"/>
            <ac:spMk id="2" creationId="{60643966-96E3-4035-AD2A-289FA59D249F}"/>
          </ac:spMkLst>
        </pc:spChg>
        <pc:spChg chg="mod">
          <ac:chgData name="Emily Nguyen" userId="409c104400354198" providerId="LiveId" clId="{8C91C928-BAEC-41D0-B626-4A68F048EB8A}" dt="2021-05-09T03:49:09.536" v="5001" actId="403"/>
          <ac:spMkLst>
            <pc:docMk/>
            <pc:sldMk cId="4196641626" sldId="261"/>
            <ac:spMk id="3" creationId="{C0DF31FE-8A5F-436D-985E-3732B18D4570}"/>
          </ac:spMkLst>
        </pc:spChg>
        <pc:spChg chg="mod">
          <ac:chgData name="Emily Nguyen" userId="409c104400354198" providerId="LiveId" clId="{8C91C928-BAEC-41D0-B626-4A68F048EB8A}" dt="2021-05-11T03:22:55.660" v="10460" actId="27636"/>
          <ac:spMkLst>
            <pc:docMk/>
            <pc:sldMk cId="4196641626" sldId="261"/>
            <ac:spMk id="4" creationId="{0D21BCC6-F20C-4304-A661-9A2A8949A0A2}"/>
          </ac:spMkLst>
        </pc:spChg>
        <pc:spChg chg="add del">
          <ac:chgData name="Emily Nguyen" userId="409c104400354198" providerId="LiveId" clId="{8C91C928-BAEC-41D0-B626-4A68F048EB8A}" dt="2021-05-09T00:22:43.391" v="3612" actId="26606"/>
          <ac:spMkLst>
            <pc:docMk/>
            <pc:sldMk cId="4196641626" sldId="261"/>
            <ac:spMk id="11" creationId="{0B9EE3F3-89B7-43C3-8651-C4C96830993D}"/>
          </ac:spMkLst>
        </pc:spChg>
        <pc:spChg chg="add del">
          <ac:chgData name="Emily Nguyen" userId="409c104400354198" providerId="LiveId" clId="{8C91C928-BAEC-41D0-B626-4A68F048EB8A}" dt="2021-05-09T00:22:43.391" v="3612" actId="26606"/>
          <ac:spMkLst>
            <pc:docMk/>
            <pc:sldMk cId="4196641626" sldId="261"/>
            <ac:spMk id="13" creationId="{33AE4636-AEEC-45D6-84D4-7AC2DA48ECF8}"/>
          </ac:spMkLst>
        </pc:spChg>
        <pc:spChg chg="add del">
          <ac:chgData name="Emily Nguyen" userId="409c104400354198" providerId="LiveId" clId="{8C91C928-BAEC-41D0-B626-4A68F048EB8A}" dt="2021-05-09T00:22:43.391" v="3612" actId="26606"/>
          <ac:spMkLst>
            <pc:docMk/>
            <pc:sldMk cId="4196641626" sldId="261"/>
            <ac:spMk id="15" creationId="{8D9CE0F4-2EB2-4F1F-8AAC-DB3571D9FE10}"/>
          </ac:spMkLst>
        </pc:spChg>
        <pc:spChg chg="add del">
          <ac:chgData name="Emily Nguyen" userId="409c104400354198" providerId="LiveId" clId="{8C91C928-BAEC-41D0-B626-4A68F048EB8A}" dt="2021-05-09T00:22:43.391" v="3612" actId="26606"/>
          <ac:spMkLst>
            <pc:docMk/>
            <pc:sldMk cId="4196641626" sldId="261"/>
            <ac:spMk id="20" creationId="{DBC6133C-0615-4CE4-9132-37E609A9BDFA}"/>
          </ac:spMkLst>
        </pc:spChg>
        <pc:spChg chg="add del">
          <ac:chgData name="Emily Nguyen" userId="409c104400354198" providerId="LiveId" clId="{8C91C928-BAEC-41D0-B626-4A68F048EB8A}" dt="2021-05-09T00:22:43.391" v="3612" actId="26606"/>
          <ac:spMkLst>
            <pc:docMk/>
            <pc:sldMk cId="4196641626" sldId="261"/>
            <ac:spMk id="22" creationId="{169CC832-2974-4E8D-90ED-3E2941BA7336}"/>
          </ac:spMkLst>
        </pc:spChg>
        <pc:spChg chg="add del">
          <ac:chgData name="Emily Nguyen" userId="409c104400354198" providerId="LiveId" clId="{8C91C928-BAEC-41D0-B626-4A68F048EB8A}" dt="2021-05-09T00:22:43.391" v="3612" actId="26606"/>
          <ac:spMkLst>
            <pc:docMk/>
            <pc:sldMk cId="4196641626" sldId="261"/>
            <ac:spMk id="24" creationId="{55222F96-971A-4F90-B841-6BAB416C7AC1}"/>
          </ac:spMkLst>
        </pc:spChg>
        <pc:spChg chg="add del">
          <ac:chgData name="Emily Nguyen" userId="409c104400354198" providerId="LiveId" clId="{8C91C928-BAEC-41D0-B626-4A68F048EB8A}" dt="2021-05-09T00:22:43.391" v="3612" actId="26606"/>
          <ac:spMkLst>
            <pc:docMk/>
            <pc:sldMk cId="4196641626" sldId="261"/>
            <ac:spMk id="26" creationId="{08980754-6F4B-43C9-B9BE-127B6BED6586}"/>
          </ac:spMkLst>
        </pc:spChg>
        <pc:spChg chg="add del">
          <ac:chgData name="Emily Nguyen" userId="409c104400354198" providerId="LiveId" clId="{8C91C928-BAEC-41D0-B626-4A68F048EB8A}" dt="2021-05-09T00:22:43.391" v="3612" actId="26606"/>
          <ac:spMkLst>
            <pc:docMk/>
            <pc:sldMk cId="4196641626" sldId="261"/>
            <ac:spMk id="28" creationId="{2C1BBA94-3F40-40AA-8BB9-E69E25E537C1}"/>
          </ac:spMkLst>
        </pc:spChg>
        <pc:picChg chg="add del mod">
          <ac:chgData name="Emily Nguyen" userId="409c104400354198" providerId="LiveId" clId="{8C91C928-BAEC-41D0-B626-4A68F048EB8A}" dt="2021-05-10T23:12:50.300" v="7617" actId="478"/>
          <ac:picMkLst>
            <pc:docMk/>
            <pc:sldMk cId="4196641626" sldId="261"/>
            <ac:picMk id="6" creationId="{711D54C7-70C3-4D7D-87F8-7F19B53FA38E}"/>
          </ac:picMkLst>
        </pc:picChg>
        <pc:picChg chg="add mod">
          <ac:chgData name="Emily Nguyen" userId="409c104400354198" providerId="LiveId" clId="{8C91C928-BAEC-41D0-B626-4A68F048EB8A}" dt="2021-05-10T23:13:09.187" v="7627" actId="1076"/>
          <ac:picMkLst>
            <pc:docMk/>
            <pc:sldMk cId="4196641626" sldId="261"/>
            <ac:picMk id="9" creationId="{B47AF4BF-D769-4642-99BA-D8C9C6B02296}"/>
          </ac:picMkLst>
        </pc:picChg>
      </pc:sldChg>
      <pc:sldChg chg="addSp delSp modSp new mod modTransition setBg">
        <pc:chgData name="Emily Nguyen" userId="409c104400354198" providerId="LiveId" clId="{8C91C928-BAEC-41D0-B626-4A68F048EB8A}" dt="2021-05-12T22:40:56.543" v="11115"/>
        <pc:sldMkLst>
          <pc:docMk/>
          <pc:sldMk cId="63334134" sldId="262"/>
        </pc:sldMkLst>
        <pc:spChg chg="mod ord">
          <ac:chgData name="Emily Nguyen" userId="409c104400354198" providerId="LiveId" clId="{8C91C928-BAEC-41D0-B626-4A68F048EB8A}" dt="2021-05-09T00:15:36.480" v="2951" actId="26606"/>
          <ac:spMkLst>
            <pc:docMk/>
            <pc:sldMk cId="63334134" sldId="262"/>
            <ac:spMk id="2" creationId="{ECAFADDF-CD29-4F56-9CA1-6C59A5CE717E}"/>
          </ac:spMkLst>
        </pc:spChg>
        <pc:spChg chg="mod">
          <ac:chgData name="Emily Nguyen" userId="409c104400354198" providerId="LiveId" clId="{8C91C928-BAEC-41D0-B626-4A68F048EB8A}" dt="2021-05-09T03:34:23.324" v="4299" actId="403"/>
          <ac:spMkLst>
            <pc:docMk/>
            <pc:sldMk cId="63334134" sldId="262"/>
            <ac:spMk id="3" creationId="{3A243B83-0198-4E76-8CE5-18DED15D37A6}"/>
          </ac:spMkLst>
        </pc:spChg>
        <pc:spChg chg="mod">
          <ac:chgData name="Emily Nguyen" userId="409c104400354198" providerId="LiveId" clId="{8C91C928-BAEC-41D0-B626-4A68F048EB8A}" dt="2021-05-12T04:18:05.245" v="11114" actId="403"/>
          <ac:spMkLst>
            <pc:docMk/>
            <pc:sldMk cId="63334134" sldId="262"/>
            <ac:spMk id="4" creationId="{98CE7A59-4F98-4C7D-B223-557F6CF6CBA8}"/>
          </ac:spMkLst>
        </pc:spChg>
        <pc:spChg chg="add">
          <ac:chgData name="Emily Nguyen" userId="409c104400354198" providerId="LiveId" clId="{8C91C928-BAEC-41D0-B626-4A68F048EB8A}" dt="2021-05-09T00:15:36.480" v="2951" actId="26606"/>
          <ac:spMkLst>
            <pc:docMk/>
            <pc:sldMk cId="63334134" sldId="262"/>
            <ac:spMk id="10" creationId="{1ECAB1E8-8195-4748-BE71-FF806D86892E}"/>
          </ac:spMkLst>
        </pc:spChg>
        <pc:spChg chg="add">
          <ac:chgData name="Emily Nguyen" userId="409c104400354198" providerId="LiveId" clId="{8C91C928-BAEC-41D0-B626-4A68F048EB8A}" dt="2021-05-09T00:15:36.480" v="2951" actId="26606"/>
          <ac:spMkLst>
            <pc:docMk/>
            <pc:sldMk cId="63334134" sldId="262"/>
            <ac:spMk id="12" creationId="{57F6BDD4-E066-4008-8011-6CC31AEB4556}"/>
          </ac:spMkLst>
        </pc:spChg>
        <pc:spChg chg="add">
          <ac:chgData name="Emily Nguyen" userId="409c104400354198" providerId="LiveId" clId="{8C91C928-BAEC-41D0-B626-4A68F048EB8A}" dt="2021-05-09T00:15:36.480" v="2951" actId="26606"/>
          <ac:spMkLst>
            <pc:docMk/>
            <pc:sldMk cId="63334134" sldId="262"/>
            <ac:spMk id="14" creationId="{2711A8FB-68FC-45FC-B01E-38F809E2D439}"/>
          </ac:spMkLst>
        </pc:spChg>
        <pc:spChg chg="add">
          <ac:chgData name="Emily Nguyen" userId="409c104400354198" providerId="LiveId" clId="{8C91C928-BAEC-41D0-B626-4A68F048EB8A}" dt="2021-05-09T00:15:36.480" v="2951" actId="26606"/>
          <ac:spMkLst>
            <pc:docMk/>
            <pc:sldMk cId="63334134" sldId="262"/>
            <ac:spMk id="16" creationId="{2A865FE3-5FC9-4049-87CF-30019C46C0F5}"/>
          </ac:spMkLst>
        </pc:spChg>
        <pc:picChg chg="add del mod modCrop">
          <ac:chgData name="Emily Nguyen" userId="409c104400354198" providerId="LiveId" clId="{8C91C928-BAEC-41D0-B626-4A68F048EB8A}" dt="2021-05-10T23:14:39.310" v="7763" actId="478"/>
          <ac:picMkLst>
            <pc:docMk/>
            <pc:sldMk cId="63334134" sldId="262"/>
            <ac:picMk id="5" creationId="{62AA6F82-740A-4489-9C11-E5D10E93B3C3}"/>
          </ac:picMkLst>
        </pc:picChg>
        <pc:picChg chg="add mod">
          <ac:chgData name="Emily Nguyen" userId="409c104400354198" providerId="LiveId" clId="{8C91C928-BAEC-41D0-B626-4A68F048EB8A}" dt="2021-05-10T23:14:56.234" v="7773" actId="692"/>
          <ac:picMkLst>
            <pc:docMk/>
            <pc:sldMk cId="63334134" sldId="262"/>
            <ac:picMk id="1026" creationId="{D44663BD-9625-4378-BF3A-2516358393B4}"/>
          </ac:picMkLst>
        </pc:picChg>
      </pc:sldChg>
      <pc:sldChg chg="modSp del">
        <pc:chgData name="Emily Nguyen" userId="409c104400354198" providerId="LiveId" clId="{8C91C928-BAEC-41D0-B626-4A68F048EB8A}" dt="2021-05-08T21:43:54.833" v="47" actId="47"/>
        <pc:sldMkLst>
          <pc:docMk/>
          <pc:sldMk cId="2519517619" sldId="262"/>
        </pc:sldMkLst>
        <pc:spChg chg="mod">
          <ac:chgData name="Emily Nguyen" userId="409c104400354198" providerId="LiveId" clId="{8C91C928-BAEC-41D0-B626-4A68F048EB8A}" dt="2021-05-08T21:43:13.966" v="39"/>
          <ac:spMkLst>
            <pc:docMk/>
            <pc:sldMk cId="2519517619" sldId="262"/>
            <ac:spMk id="2" creationId="{8F9A1308-AD4D-492C-B931-EA94BBCF4B56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519517619" sldId="262"/>
            <ac:spMk id="4" creationId="{8D42E07B-C167-48F8-AB6F-45BD78322261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519517619" sldId="262"/>
            <ac:spMk id="5" creationId="{ADE478EB-C91D-4F65-ABE7-97357B17A1CA}"/>
          </ac:spMkLst>
        </pc:spChg>
      </pc:sldChg>
      <pc:sldChg chg="modSp del">
        <pc:chgData name="Emily Nguyen" userId="409c104400354198" providerId="LiveId" clId="{8C91C928-BAEC-41D0-B626-4A68F048EB8A}" dt="2021-05-08T21:43:55.307" v="48" actId="47"/>
        <pc:sldMkLst>
          <pc:docMk/>
          <pc:sldMk cId="13557619" sldId="263"/>
        </pc:sldMkLst>
        <pc:spChg chg="mod">
          <ac:chgData name="Emily Nguyen" userId="409c104400354198" providerId="LiveId" clId="{8C91C928-BAEC-41D0-B626-4A68F048EB8A}" dt="2021-05-08T21:43:13.966" v="39"/>
          <ac:spMkLst>
            <pc:docMk/>
            <pc:sldMk cId="13557619" sldId="263"/>
            <ac:spMk id="2" creationId="{BF53D04A-7D1E-45D0-9B0B-7BDFC553B4F7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13557619" sldId="263"/>
            <ac:spMk id="4" creationId="{2E4FFE8E-5987-44EA-AF65-5CFA15DD7653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13557619" sldId="263"/>
            <ac:spMk id="5" creationId="{5B4E4515-E409-46A3-BF8E-A723CC4A9068}"/>
          </ac:spMkLst>
        </pc:spChg>
        <pc:picChg chg="mod">
          <ac:chgData name="Emily Nguyen" userId="409c104400354198" providerId="LiveId" clId="{8C91C928-BAEC-41D0-B626-4A68F048EB8A}" dt="2021-05-08T21:43:13.966" v="39"/>
          <ac:picMkLst>
            <pc:docMk/>
            <pc:sldMk cId="13557619" sldId="263"/>
            <ac:picMk id="16" creationId="{CEE1712F-10B7-44A0-8ED1-5933874A301C}"/>
          </ac:picMkLst>
        </pc:picChg>
      </pc:sldChg>
      <pc:sldChg chg="addSp delSp modSp new mod modTransition setBg">
        <pc:chgData name="Emily Nguyen" userId="409c104400354198" providerId="LiveId" clId="{8C91C928-BAEC-41D0-B626-4A68F048EB8A}" dt="2021-05-12T22:40:56.543" v="11115"/>
        <pc:sldMkLst>
          <pc:docMk/>
          <pc:sldMk cId="2304165553" sldId="263"/>
        </pc:sldMkLst>
        <pc:spChg chg="mod ord">
          <ac:chgData name="Emily Nguyen" userId="409c104400354198" providerId="LiveId" clId="{8C91C928-BAEC-41D0-B626-4A68F048EB8A}" dt="2021-05-09T03:35:55.261" v="4325" actId="26606"/>
          <ac:spMkLst>
            <pc:docMk/>
            <pc:sldMk cId="2304165553" sldId="263"/>
            <ac:spMk id="2" creationId="{37F4B9A8-F165-4010-9A50-E44837E291A2}"/>
          </ac:spMkLst>
        </pc:spChg>
        <pc:spChg chg="mod">
          <ac:chgData name="Emily Nguyen" userId="409c104400354198" providerId="LiveId" clId="{8C91C928-BAEC-41D0-B626-4A68F048EB8A}" dt="2021-05-11T03:23:28.025" v="10471" actId="14100"/>
          <ac:spMkLst>
            <pc:docMk/>
            <pc:sldMk cId="2304165553" sldId="263"/>
            <ac:spMk id="3" creationId="{1DCD0396-639F-4764-BF4B-757C77D5C6B5}"/>
          </ac:spMkLst>
        </pc:spChg>
        <pc:spChg chg="mod">
          <ac:chgData name="Emily Nguyen" userId="409c104400354198" providerId="LiveId" clId="{8C91C928-BAEC-41D0-B626-4A68F048EB8A}" dt="2021-05-11T03:23:37.250" v="10475" actId="404"/>
          <ac:spMkLst>
            <pc:docMk/>
            <pc:sldMk cId="2304165553" sldId="263"/>
            <ac:spMk id="4" creationId="{1E1F0C13-1A2B-46FD-88E2-533BF808CAD3}"/>
          </ac:spMkLst>
        </pc:spChg>
        <pc:spChg chg="add del">
          <ac:chgData name="Emily Nguyen" userId="409c104400354198" providerId="LiveId" clId="{8C91C928-BAEC-41D0-B626-4A68F048EB8A}" dt="2021-05-09T00:19:10.492" v="3408" actId="26606"/>
          <ac:spMkLst>
            <pc:docMk/>
            <pc:sldMk cId="2304165553" sldId="263"/>
            <ac:spMk id="11" creationId="{823AC064-BC96-4F32-8AE1-B2FD38754823}"/>
          </ac:spMkLst>
        </pc:spChg>
        <pc:spChg chg="add del">
          <ac:chgData name="Emily Nguyen" userId="409c104400354198" providerId="LiveId" clId="{8C91C928-BAEC-41D0-B626-4A68F048EB8A}" dt="2021-05-09T03:35:55.261" v="4325" actId="26606"/>
          <ac:spMkLst>
            <pc:docMk/>
            <pc:sldMk cId="2304165553" sldId="263"/>
            <ac:spMk id="20" creationId="{385E1BDC-A9B0-4A87-82E3-F3187F69A802}"/>
          </ac:spMkLst>
        </pc:spChg>
        <pc:spChg chg="add del">
          <ac:chgData name="Emily Nguyen" userId="409c104400354198" providerId="LiveId" clId="{8C91C928-BAEC-41D0-B626-4A68F048EB8A}" dt="2021-05-09T03:35:55.261" v="4325" actId="26606"/>
          <ac:spMkLst>
            <pc:docMk/>
            <pc:sldMk cId="2304165553" sldId="263"/>
            <ac:spMk id="22" creationId="{0990C621-3B8B-4820-8328-D47EF7CE823C}"/>
          </ac:spMkLst>
        </pc:spChg>
        <pc:spChg chg="add del">
          <ac:chgData name="Emily Nguyen" userId="409c104400354198" providerId="LiveId" clId="{8C91C928-BAEC-41D0-B626-4A68F048EB8A}" dt="2021-05-09T03:35:55.261" v="4325" actId="26606"/>
          <ac:spMkLst>
            <pc:docMk/>
            <pc:sldMk cId="2304165553" sldId="263"/>
            <ac:spMk id="24" creationId="{C1A2385B-1D2A-4E17-84FA-6CB7F0AAE473}"/>
          </ac:spMkLst>
        </pc:spChg>
        <pc:spChg chg="add del">
          <ac:chgData name="Emily Nguyen" userId="409c104400354198" providerId="LiveId" clId="{8C91C928-BAEC-41D0-B626-4A68F048EB8A}" dt="2021-05-09T03:35:55.261" v="4325" actId="26606"/>
          <ac:spMkLst>
            <pc:docMk/>
            <pc:sldMk cId="2304165553" sldId="263"/>
            <ac:spMk id="26" creationId="{5E791F2F-79DB-4CC0-9FA1-001E3E91E8B7}"/>
          </ac:spMkLst>
        </pc:spChg>
        <pc:spChg chg="add del">
          <ac:chgData name="Emily Nguyen" userId="409c104400354198" providerId="LiveId" clId="{8C91C928-BAEC-41D0-B626-4A68F048EB8A}" dt="2021-05-09T03:35:55.261" v="4325" actId="26606"/>
          <ac:spMkLst>
            <pc:docMk/>
            <pc:sldMk cId="2304165553" sldId="263"/>
            <ac:spMk id="28" creationId="{D4993743-B10A-433C-9996-3035D2C3ABC6}"/>
          </ac:spMkLst>
        </pc:spChg>
        <pc:spChg chg="add del">
          <ac:chgData name="Emily Nguyen" userId="409c104400354198" providerId="LiveId" clId="{8C91C928-BAEC-41D0-B626-4A68F048EB8A}" dt="2021-05-09T03:35:55.261" v="4325" actId="26606"/>
          <ac:spMkLst>
            <pc:docMk/>
            <pc:sldMk cId="2304165553" sldId="263"/>
            <ac:spMk id="29" creationId="{BB3B8946-A0AA-42D4-8A24-639DC6EA170E}"/>
          </ac:spMkLst>
        </pc:spChg>
        <pc:spChg chg="add del">
          <ac:chgData name="Emily Nguyen" userId="409c104400354198" providerId="LiveId" clId="{8C91C928-BAEC-41D0-B626-4A68F048EB8A}" dt="2021-05-09T00:23:17.239" v="3614" actId="26606"/>
          <ac:spMkLst>
            <pc:docMk/>
            <pc:sldMk cId="2304165553" sldId="263"/>
            <ac:spMk id="31" creationId="{922F19F4-FE70-43DC-856F-2CE5F521DC48}"/>
          </ac:spMkLst>
        </pc:spChg>
        <pc:spChg chg="add del">
          <ac:chgData name="Emily Nguyen" userId="409c104400354198" providerId="LiveId" clId="{8C91C928-BAEC-41D0-B626-4A68F048EB8A}" dt="2021-05-09T03:35:55.261" v="4325" actId="26606"/>
          <ac:spMkLst>
            <pc:docMk/>
            <pc:sldMk cId="2304165553" sldId="263"/>
            <ac:spMk id="35" creationId="{AB1038E6-06EF-4DCB-B52E-D3825C50F7C6}"/>
          </ac:spMkLst>
        </pc:spChg>
        <pc:spChg chg="add del">
          <ac:chgData name="Emily Nguyen" userId="409c104400354198" providerId="LiveId" clId="{8C91C928-BAEC-41D0-B626-4A68F048EB8A}" dt="2021-05-09T03:35:55.261" v="4325" actId="26606"/>
          <ac:spMkLst>
            <pc:docMk/>
            <pc:sldMk cId="2304165553" sldId="263"/>
            <ac:spMk id="37" creationId="{5C7EF35C-8B7D-4026-8F09-8B2B2250579B}"/>
          </ac:spMkLst>
        </pc:spChg>
        <pc:spChg chg="add del">
          <ac:chgData name="Emily Nguyen" userId="409c104400354198" providerId="LiveId" clId="{8C91C928-BAEC-41D0-B626-4A68F048EB8A}" dt="2021-05-09T00:23:17.239" v="3614" actId="26606"/>
          <ac:spMkLst>
            <pc:docMk/>
            <pc:sldMk cId="2304165553" sldId="263"/>
            <ac:spMk id="38" creationId="{D5B0017B-2ECA-49AF-B397-DC140825DF8D}"/>
          </ac:spMkLst>
        </pc:spChg>
        <pc:spChg chg="add del">
          <ac:chgData name="Emily Nguyen" userId="409c104400354198" providerId="LiveId" clId="{8C91C928-BAEC-41D0-B626-4A68F048EB8A}" dt="2021-05-09T03:35:55.261" v="4325" actId="26606"/>
          <ac:spMkLst>
            <pc:docMk/>
            <pc:sldMk cId="2304165553" sldId="263"/>
            <ac:spMk id="39" creationId="{5F24A71D-C0A9-49AC-B2D1-5A9EA2BD383E}"/>
          </ac:spMkLst>
        </pc:spChg>
        <pc:spChg chg="add del">
          <ac:chgData name="Emily Nguyen" userId="409c104400354198" providerId="LiveId" clId="{8C91C928-BAEC-41D0-B626-4A68F048EB8A}" dt="2021-05-09T00:23:17.239" v="3614" actId="26606"/>
          <ac:spMkLst>
            <pc:docMk/>
            <pc:sldMk cId="2304165553" sldId="263"/>
            <ac:spMk id="40" creationId="{395ECC94-3D5E-46A7-A7A1-DE807E1563B4}"/>
          </ac:spMkLst>
        </pc:spChg>
        <pc:spChg chg="add del">
          <ac:chgData name="Emily Nguyen" userId="409c104400354198" providerId="LiveId" clId="{8C91C928-BAEC-41D0-B626-4A68F048EB8A}" dt="2021-05-09T03:35:55.261" v="4325" actId="26606"/>
          <ac:spMkLst>
            <pc:docMk/>
            <pc:sldMk cId="2304165553" sldId="263"/>
            <ac:spMk id="41" creationId="{14280C55-570C-4284-9850-B2BA33DB6726}"/>
          </ac:spMkLst>
        </pc:spChg>
        <pc:spChg chg="add del">
          <ac:chgData name="Emily Nguyen" userId="409c104400354198" providerId="LiveId" clId="{8C91C928-BAEC-41D0-B626-4A68F048EB8A}" dt="2021-05-09T00:23:17.239" v="3614" actId="26606"/>
          <ac:spMkLst>
            <pc:docMk/>
            <pc:sldMk cId="2304165553" sldId="263"/>
            <ac:spMk id="42" creationId="{7E549738-9961-462D-81B7-4A7A44691102}"/>
          </ac:spMkLst>
        </pc:spChg>
        <pc:spChg chg="add del">
          <ac:chgData name="Emily Nguyen" userId="409c104400354198" providerId="LiveId" clId="{8C91C928-BAEC-41D0-B626-4A68F048EB8A}" dt="2021-05-09T03:35:53.896" v="4322" actId="26606"/>
          <ac:spMkLst>
            <pc:docMk/>
            <pc:sldMk cId="2304165553" sldId="263"/>
            <ac:spMk id="46" creationId="{F4F2FC05-7D27-410F-BDA9-ADF4831368C7}"/>
          </ac:spMkLst>
        </pc:spChg>
        <pc:spChg chg="add del">
          <ac:chgData name="Emily Nguyen" userId="409c104400354198" providerId="LiveId" clId="{8C91C928-BAEC-41D0-B626-4A68F048EB8A}" dt="2021-05-09T03:35:53.896" v="4322" actId="26606"/>
          <ac:spMkLst>
            <pc:docMk/>
            <pc:sldMk cId="2304165553" sldId="263"/>
            <ac:spMk id="48" creationId="{9080D120-BD54-46E1-BA37-82F5E8089E90}"/>
          </ac:spMkLst>
        </pc:spChg>
        <pc:spChg chg="add del">
          <ac:chgData name="Emily Nguyen" userId="409c104400354198" providerId="LiveId" clId="{8C91C928-BAEC-41D0-B626-4A68F048EB8A}" dt="2021-05-09T03:35:53.896" v="4322" actId="26606"/>
          <ac:spMkLst>
            <pc:docMk/>
            <pc:sldMk cId="2304165553" sldId="263"/>
            <ac:spMk id="50" creationId="{81D83946-74FA-498A-AC80-9926F041B5C5}"/>
          </ac:spMkLst>
        </pc:spChg>
        <pc:spChg chg="add del">
          <ac:chgData name="Emily Nguyen" userId="409c104400354198" providerId="LiveId" clId="{8C91C928-BAEC-41D0-B626-4A68F048EB8A}" dt="2021-05-09T03:35:53.896" v="4322" actId="26606"/>
          <ac:spMkLst>
            <pc:docMk/>
            <pc:sldMk cId="2304165553" sldId="263"/>
            <ac:spMk id="52" creationId="{5060D983-8B52-443A-8183-2A1DE05618B5}"/>
          </ac:spMkLst>
        </pc:spChg>
        <pc:spChg chg="add del">
          <ac:chgData name="Emily Nguyen" userId="409c104400354198" providerId="LiveId" clId="{8C91C928-BAEC-41D0-B626-4A68F048EB8A}" dt="2021-05-09T03:35:54.857" v="4324" actId="26606"/>
          <ac:spMkLst>
            <pc:docMk/>
            <pc:sldMk cId="2304165553" sldId="263"/>
            <ac:spMk id="54" creationId="{1382A32C-5B0C-4B1C-A074-76C6DBCC9F87}"/>
          </ac:spMkLst>
        </pc:spChg>
        <pc:spChg chg="add del">
          <ac:chgData name="Emily Nguyen" userId="409c104400354198" providerId="LiveId" clId="{8C91C928-BAEC-41D0-B626-4A68F048EB8A}" dt="2021-05-09T03:35:54.857" v="4324" actId="26606"/>
          <ac:spMkLst>
            <pc:docMk/>
            <pc:sldMk cId="2304165553" sldId="263"/>
            <ac:spMk id="55" creationId="{149FB5C3-7336-4FE0-A30C-CC0A3646D499}"/>
          </ac:spMkLst>
        </pc:spChg>
        <pc:spChg chg="add del">
          <ac:chgData name="Emily Nguyen" userId="409c104400354198" providerId="LiveId" clId="{8C91C928-BAEC-41D0-B626-4A68F048EB8A}" dt="2021-05-09T03:35:54.857" v="4324" actId="26606"/>
          <ac:spMkLst>
            <pc:docMk/>
            <pc:sldMk cId="2304165553" sldId="263"/>
            <ac:spMk id="58" creationId="{0DA909B4-15FF-46A6-8A7F-7AEF977FE9ED}"/>
          </ac:spMkLst>
        </pc:spChg>
        <pc:grpChg chg="add del">
          <ac:chgData name="Emily Nguyen" userId="409c104400354198" providerId="LiveId" clId="{8C91C928-BAEC-41D0-B626-4A68F048EB8A}" dt="2021-05-09T00:23:17.239" v="3614" actId="26606"/>
          <ac:grpSpMkLst>
            <pc:docMk/>
            <pc:sldMk cId="2304165553" sldId="263"/>
            <ac:grpSpMk id="33" creationId="{AE1C45F0-260A-458C-96ED-C1F6D2151219}"/>
          </ac:grpSpMkLst>
        </pc:grpChg>
        <pc:grpChg chg="add del">
          <ac:chgData name="Emily Nguyen" userId="409c104400354198" providerId="LiveId" clId="{8C91C928-BAEC-41D0-B626-4A68F048EB8A}" dt="2021-05-09T03:35:54.857" v="4324" actId="26606"/>
          <ac:grpSpMkLst>
            <pc:docMk/>
            <pc:sldMk cId="2304165553" sldId="263"/>
            <ac:grpSpMk id="56" creationId="{19A6B5CE-CB1D-48EE-8B43-E952235C8371}"/>
          </ac:grpSpMkLst>
        </pc:grpChg>
        <pc:picChg chg="add del mod ord">
          <ac:chgData name="Emily Nguyen" userId="409c104400354198" providerId="LiveId" clId="{8C91C928-BAEC-41D0-B626-4A68F048EB8A}" dt="2021-05-10T23:17:46.652" v="8152" actId="478"/>
          <ac:picMkLst>
            <pc:docMk/>
            <pc:sldMk cId="2304165553" sldId="263"/>
            <ac:picMk id="5" creationId="{E856106F-A929-4453-B22B-B59D6C275090}"/>
          </ac:picMkLst>
        </pc:picChg>
        <pc:picChg chg="add del mod ord">
          <ac:chgData name="Emily Nguyen" userId="409c104400354198" providerId="LiveId" clId="{8C91C928-BAEC-41D0-B626-4A68F048EB8A}" dt="2021-05-10T23:17:59.304" v="8155" actId="478"/>
          <ac:picMkLst>
            <pc:docMk/>
            <pc:sldMk cId="2304165553" sldId="263"/>
            <ac:picMk id="6" creationId="{342F7415-CCA5-403F-B446-B275ADBD6113}"/>
          </ac:picMkLst>
        </pc:picChg>
        <pc:picChg chg="add mod">
          <ac:chgData name="Emily Nguyen" userId="409c104400354198" providerId="LiveId" clId="{8C91C928-BAEC-41D0-B626-4A68F048EB8A}" dt="2021-05-10T23:21:01.210" v="8481" actId="1076"/>
          <ac:picMkLst>
            <pc:docMk/>
            <pc:sldMk cId="2304165553" sldId="263"/>
            <ac:picMk id="11" creationId="{EDCDA2EE-A8C2-432B-801E-EE256928E3BF}"/>
          </ac:picMkLst>
        </pc:picChg>
        <pc:picChg chg="add mod">
          <ac:chgData name="Emily Nguyen" userId="409c104400354198" providerId="LiveId" clId="{8C91C928-BAEC-41D0-B626-4A68F048EB8A}" dt="2021-05-10T23:21:02.450" v="8482" actId="1076"/>
          <ac:picMkLst>
            <pc:docMk/>
            <pc:sldMk cId="2304165553" sldId="263"/>
            <ac:picMk id="12" creationId="{2187808E-39A8-4E7D-8B6A-D84EAC3D2393}"/>
          </ac:picMkLst>
        </pc:picChg>
        <pc:picChg chg="add mod">
          <ac:chgData name="Emily Nguyen" userId="409c104400354198" providerId="LiveId" clId="{8C91C928-BAEC-41D0-B626-4A68F048EB8A}" dt="2021-05-10T23:20:00.755" v="8368"/>
          <ac:picMkLst>
            <pc:docMk/>
            <pc:sldMk cId="2304165553" sldId="263"/>
            <ac:picMk id="13" creationId="{8CCA4460-B3DD-4ECD-A71A-1D5CCEA85482}"/>
          </ac:picMkLst>
        </pc:picChg>
        <pc:cxnChg chg="add del">
          <ac:chgData name="Emily Nguyen" userId="409c104400354198" providerId="LiveId" clId="{8C91C928-BAEC-41D0-B626-4A68F048EB8A}" dt="2021-05-09T00:19:10.492" v="3408" actId="26606"/>
          <ac:cxnSpMkLst>
            <pc:docMk/>
            <pc:sldMk cId="2304165553" sldId="263"/>
            <ac:cxnSpMk id="13" creationId="{7E7C77BC-7138-40B1-A15B-20F57A494629}"/>
          </ac:cxnSpMkLst>
        </pc:cxnChg>
        <pc:cxnChg chg="add del">
          <ac:chgData name="Emily Nguyen" userId="409c104400354198" providerId="LiveId" clId="{8C91C928-BAEC-41D0-B626-4A68F048EB8A}" dt="2021-05-09T00:19:10.492" v="3408" actId="26606"/>
          <ac:cxnSpMkLst>
            <pc:docMk/>
            <pc:sldMk cId="2304165553" sldId="263"/>
            <ac:cxnSpMk id="15" creationId="{DB146403-F3D6-484B-B2ED-97F9565D0370}"/>
          </ac:cxnSpMkLst>
        </pc:cxnChg>
        <pc:cxnChg chg="add del">
          <ac:chgData name="Emily Nguyen" userId="409c104400354198" providerId="LiveId" clId="{8C91C928-BAEC-41D0-B626-4A68F048EB8A}" dt="2021-05-09T00:23:17.239" v="3614" actId="26606"/>
          <ac:cxnSpMkLst>
            <pc:docMk/>
            <pc:sldMk cId="2304165553" sldId="263"/>
            <ac:cxnSpMk id="44" creationId="{6CF1BAF6-AD41-4082-B212-8A1F9A2E8779}"/>
          </ac:cxnSpMkLst>
        </pc:cxnChg>
      </pc:sldChg>
      <pc:sldChg chg="modSp del">
        <pc:chgData name="Emily Nguyen" userId="409c104400354198" providerId="LiveId" clId="{8C91C928-BAEC-41D0-B626-4A68F048EB8A}" dt="2021-05-08T21:43:55.954" v="49" actId="47"/>
        <pc:sldMkLst>
          <pc:docMk/>
          <pc:sldMk cId="2575674585" sldId="264"/>
        </pc:sldMkLst>
        <pc:spChg chg="mod">
          <ac:chgData name="Emily Nguyen" userId="409c104400354198" providerId="LiveId" clId="{8C91C928-BAEC-41D0-B626-4A68F048EB8A}" dt="2021-05-08T21:43:13.966" v="39"/>
          <ac:spMkLst>
            <pc:docMk/>
            <pc:sldMk cId="2575674585" sldId="264"/>
            <ac:spMk id="2" creationId="{E8B55491-80DD-4F1B-890E-E2F7B275B9CA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575674585" sldId="264"/>
            <ac:spMk id="4" creationId="{2FF2F0B8-896C-4D84-9FF9-3E3607F9E57C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575674585" sldId="264"/>
            <ac:spMk id="5" creationId="{E583FAB2-D6F1-45A5-84C9-0E809CA88C2F}"/>
          </ac:spMkLst>
        </pc:spChg>
      </pc:sldChg>
      <pc:sldChg chg="addSp delSp modSp new mod modTransition setBg">
        <pc:chgData name="Emily Nguyen" userId="409c104400354198" providerId="LiveId" clId="{8C91C928-BAEC-41D0-B626-4A68F048EB8A}" dt="2021-05-12T22:40:56.543" v="11115"/>
        <pc:sldMkLst>
          <pc:docMk/>
          <pc:sldMk cId="2978092926" sldId="264"/>
        </pc:sldMkLst>
        <pc:spChg chg="mod ord">
          <ac:chgData name="Emily Nguyen" userId="409c104400354198" providerId="LiveId" clId="{8C91C928-BAEC-41D0-B626-4A68F048EB8A}" dt="2021-05-09T03:31:58.305" v="4210" actId="26606"/>
          <ac:spMkLst>
            <pc:docMk/>
            <pc:sldMk cId="2978092926" sldId="264"/>
            <ac:spMk id="2" creationId="{2E146AA2-5757-4E56-AC12-AE9F0D421047}"/>
          </ac:spMkLst>
        </pc:spChg>
        <pc:spChg chg="mod">
          <ac:chgData name="Emily Nguyen" userId="409c104400354198" providerId="LiveId" clId="{8C91C928-BAEC-41D0-B626-4A68F048EB8A}" dt="2021-05-09T03:33:18.598" v="4288" actId="692"/>
          <ac:spMkLst>
            <pc:docMk/>
            <pc:sldMk cId="2978092926" sldId="264"/>
            <ac:spMk id="3" creationId="{F8A32576-D7AE-434A-AFD5-1AE8F227CD1F}"/>
          </ac:spMkLst>
        </pc:spChg>
        <pc:spChg chg="mod">
          <ac:chgData name="Emily Nguyen" userId="409c104400354198" providerId="LiveId" clId="{8C91C928-BAEC-41D0-B626-4A68F048EB8A}" dt="2021-05-10T18:15:06.933" v="7313" actId="20577"/>
          <ac:spMkLst>
            <pc:docMk/>
            <pc:sldMk cId="2978092926" sldId="264"/>
            <ac:spMk id="4" creationId="{1399903C-BED3-4F2C-BCAF-E299A33598AD}"/>
          </ac:spMkLst>
        </pc:spChg>
        <pc:spChg chg="add del">
          <ac:chgData name="Emily Nguyen" userId="409c104400354198" providerId="LiveId" clId="{8C91C928-BAEC-41D0-B626-4A68F048EB8A}" dt="2021-05-09T03:31:58.305" v="4210" actId="26606"/>
          <ac:spMkLst>
            <pc:docMk/>
            <pc:sldMk cId="2978092926" sldId="264"/>
            <ac:spMk id="9" creationId="{DBF61EA3-B236-439E-9C0B-340980D56BEE}"/>
          </ac:spMkLst>
        </pc:spChg>
        <pc:spChg chg="add del">
          <ac:chgData name="Emily Nguyen" userId="409c104400354198" providerId="LiveId" clId="{8C91C928-BAEC-41D0-B626-4A68F048EB8A}" dt="2021-05-09T03:31:58.305" v="4210" actId="26606"/>
          <ac:spMkLst>
            <pc:docMk/>
            <pc:sldMk cId="2978092926" sldId="264"/>
            <ac:spMk id="15" creationId="{E659831F-0D9A-4C63-9EBB-8435B85A440F}"/>
          </ac:spMkLst>
        </pc:spChg>
        <pc:spChg chg="add del">
          <ac:chgData name="Emily Nguyen" userId="409c104400354198" providerId="LiveId" clId="{8C91C928-BAEC-41D0-B626-4A68F048EB8A}" dt="2021-05-09T03:31:58.277" v="4209" actId="26606"/>
          <ac:spMkLst>
            <pc:docMk/>
            <pc:sldMk cId="2978092926" sldId="264"/>
            <ac:spMk id="20" creationId="{DAF1966E-FD40-4A4A-B61B-C4DF7FA05F06}"/>
          </ac:spMkLst>
        </pc:spChg>
        <pc:spChg chg="add del">
          <ac:chgData name="Emily Nguyen" userId="409c104400354198" providerId="LiveId" clId="{8C91C928-BAEC-41D0-B626-4A68F048EB8A}" dt="2021-05-09T03:31:58.277" v="4209" actId="26606"/>
          <ac:spMkLst>
            <pc:docMk/>
            <pc:sldMk cId="2978092926" sldId="264"/>
            <ac:spMk id="22" creationId="{047BFA19-D45E-416B-A404-7AF2F3F27017}"/>
          </ac:spMkLst>
        </pc:spChg>
        <pc:spChg chg="add del">
          <ac:chgData name="Emily Nguyen" userId="409c104400354198" providerId="LiveId" clId="{8C91C928-BAEC-41D0-B626-4A68F048EB8A}" dt="2021-05-09T03:31:58.277" v="4209" actId="26606"/>
          <ac:spMkLst>
            <pc:docMk/>
            <pc:sldMk cId="2978092926" sldId="264"/>
            <ac:spMk id="24" creationId="{8E0105E7-23DB-4CF2-8258-FF47C7620F6E}"/>
          </ac:spMkLst>
        </pc:spChg>
        <pc:spChg chg="add del">
          <ac:chgData name="Emily Nguyen" userId="409c104400354198" providerId="LiveId" clId="{8C91C928-BAEC-41D0-B626-4A68F048EB8A}" dt="2021-05-09T03:31:58.277" v="4209" actId="26606"/>
          <ac:spMkLst>
            <pc:docMk/>
            <pc:sldMk cId="2978092926" sldId="264"/>
            <ac:spMk id="26" creationId="{074B4F7D-14B2-478B-8BF5-01E4E0C5D263}"/>
          </ac:spMkLst>
        </pc:spChg>
        <pc:spChg chg="add">
          <ac:chgData name="Emily Nguyen" userId="409c104400354198" providerId="LiveId" clId="{8C91C928-BAEC-41D0-B626-4A68F048EB8A}" dt="2021-05-09T03:31:58.305" v="4210" actId="26606"/>
          <ac:spMkLst>
            <pc:docMk/>
            <pc:sldMk cId="2978092926" sldId="264"/>
            <ac:spMk id="28" creationId="{CBB2B1F0-0DD6-4744-9A46-7A344FB48E40}"/>
          </ac:spMkLst>
        </pc:spChg>
        <pc:spChg chg="add">
          <ac:chgData name="Emily Nguyen" userId="409c104400354198" providerId="LiveId" clId="{8C91C928-BAEC-41D0-B626-4A68F048EB8A}" dt="2021-05-09T03:31:58.305" v="4210" actId="26606"/>
          <ac:spMkLst>
            <pc:docMk/>
            <pc:sldMk cId="2978092926" sldId="264"/>
            <ac:spMk id="29" creationId="{52D502E5-F6B4-4D58-B4AE-FC466FF15EE8}"/>
          </ac:spMkLst>
        </pc:spChg>
        <pc:spChg chg="add">
          <ac:chgData name="Emily Nguyen" userId="409c104400354198" providerId="LiveId" clId="{8C91C928-BAEC-41D0-B626-4A68F048EB8A}" dt="2021-05-09T03:31:58.305" v="4210" actId="26606"/>
          <ac:spMkLst>
            <pc:docMk/>
            <pc:sldMk cId="2978092926" sldId="264"/>
            <ac:spMk id="30" creationId="{9DECDBF4-02B6-4BB4-B65B-B8107AD6A9E8}"/>
          </ac:spMkLst>
        </pc:spChg>
        <pc:grpChg chg="add del">
          <ac:chgData name="Emily Nguyen" userId="409c104400354198" providerId="LiveId" clId="{8C91C928-BAEC-41D0-B626-4A68F048EB8A}" dt="2021-05-09T03:31:58.305" v="4210" actId="26606"/>
          <ac:grpSpMkLst>
            <pc:docMk/>
            <pc:sldMk cId="2978092926" sldId="264"/>
            <ac:grpSpMk id="11" creationId="{28FAF094-D087-493F-8DF9-A486C2D6BBAA}"/>
          </ac:grpSpMkLst>
        </pc:grpChg>
      </pc:sldChg>
      <pc:sldChg chg="modSp add del">
        <pc:chgData name="Emily Nguyen" userId="409c104400354198" providerId="LiveId" clId="{8C91C928-BAEC-41D0-B626-4A68F048EB8A}" dt="2021-05-08T21:44:03.207" v="52" actId="47"/>
        <pc:sldMkLst>
          <pc:docMk/>
          <pc:sldMk cId="2314201511" sldId="265"/>
        </pc:sldMkLst>
        <pc:spChg chg="mod">
          <ac:chgData name="Emily Nguyen" userId="409c104400354198" providerId="LiveId" clId="{8C91C928-BAEC-41D0-B626-4A68F048EB8A}" dt="2021-05-08T21:43:13.966" v="39"/>
          <ac:spMkLst>
            <pc:docMk/>
            <pc:sldMk cId="2314201511" sldId="265"/>
            <ac:spMk id="2" creationId="{D110F751-9975-4653-9855-BA1C7499B75F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314201511" sldId="265"/>
            <ac:spMk id="3" creationId="{83BBFE92-CA4F-4673-B4D5-7FFF88E819E8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314201511" sldId="265"/>
            <ac:spMk id="6" creationId="{E976F3E4-0E67-4891-8B94-6441620D8B71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314201511" sldId="265"/>
            <ac:spMk id="7" creationId="{422606DA-F5C0-4FBD-930A-04C47E7F7751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314201511" sldId="265"/>
            <ac:spMk id="8" creationId="{1E9D6192-3994-44C6-93B4-D248EEE931D9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2314201511" sldId="265"/>
            <ac:spMk id="9" creationId="{AE673424-1521-4ECB-BC19-D062786A9ED3}"/>
          </ac:spMkLst>
        </pc:spChg>
        <pc:picChg chg="mod">
          <ac:chgData name="Emily Nguyen" userId="409c104400354198" providerId="LiveId" clId="{8C91C928-BAEC-41D0-B626-4A68F048EB8A}" dt="2021-05-08T21:43:13.966" v="39"/>
          <ac:picMkLst>
            <pc:docMk/>
            <pc:sldMk cId="2314201511" sldId="265"/>
            <ac:picMk id="23" creationId="{40946D55-3A70-4E32-99AB-8D71063AAEDE}"/>
          </ac:picMkLst>
        </pc:picChg>
      </pc:sldChg>
      <pc:sldChg chg="addSp delSp modSp new mod modTransition setBg">
        <pc:chgData name="Emily Nguyen" userId="409c104400354198" providerId="LiveId" clId="{8C91C928-BAEC-41D0-B626-4A68F048EB8A}" dt="2021-05-12T22:40:56.543" v="11115"/>
        <pc:sldMkLst>
          <pc:docMk/>
          <pc:sldMk cId="2542621387" sldId="265"/>
        </pc:sldMkLst>
        <pc:spChg chg="mod ord">
          <ac:chgData name="Emily Nguyen" userId="409c104400354198" providerId="LiveId" clId="{8C91C928-BAEC-41D0-B626-4A68F048EB8A}" dt="2021-05-09T03:28:30.510" v="4146" actId="26606"/>
          <ac:spMkLst>
            <pc:docMk/>
            <pc:sldMk cId="2542621387" sldId="265"/>
            <ac:spMk id="2" creationId="{74603BEF-491C-4D21-9914-FFD87F9040C7}"/>
          </ac:spMkLst>
        </pc:spChg>
        <pc:spChg chg="mod">
          <ac:chgData name="Emily Nguyen" userId="409c104400354198" providerId="LiveId" clId="{8C91C928-BAEC-41D0-B626-4A68F048EB8A}" dt="2021-05-09T03:39:11.968" v="4493" actId="20577"/>
          <ac:spMkLst>
            <pc:docMk/>
            <pc:sldMk cId="2542621387" sldId="265"/>
            <ac:spMk id="3" creationId="{ABE993B4-006A-4405-97DA-57D555D9044A}"/>
          </ac:spMkLst>
        </pc:spChg>
        <pc:spChg chg="mod">
          <ac:chgData name="Emily Nguyen" userId="409c104400354198" providerId="LiveId" clId="{8C91C928-BAEC-41D0-B626-4A68F048EB8A}" dt="2021-05-11T03:24:07.624" v="10483" actId="404"/>
          <ac:spMkLst>
            <pc:docMk/>
            <pc:sldMk cId="2542621387" sldId="265"/>
            <ac:spMk id="4" creationId="{9608A3D0-24C0-4A21-A22A-63C8285271A9}"/>
          </ac:spMkLst>
        </pc:spChg>
        <pc:spChg chg="add del">
          <ac:chgData name="Emily Nguyen" userId="409c104400354198" providerId="LiveId" clId="{8C91C928-BAEC-41D0-B626-4A68F048EB8A}" dt="2021-05-09T03:28:04.605" v="4139" actId="26606"/>
          <ac:spMkLst>
            <pc:docMk/>
            <pc:sldMk cId="2542621387" sldId="265"/>
            <ac:spMk id="10" creationId="{2B97F24A-32CE-4C1C-A50D-3016B394DCFB}"/>
          </ac:spMkLst>
        </pc:spChg>
        <pc:spChg chg="add del">
          <ac:chgData name="Emily Nguyen" userId="409c104400354198" providerId="LiveId" clId="{8C91C928-BAEC-41D0-B626-4A68F048EB8A}" dt="2021-05-09T03:28:04.605" v="4139" actId="26606"/>
          <ac:spMkLst>
            <pc:docMk/>
            <pc:sldMk cId="2542621387" sldId="265"/>
            <ac:spMk id="12" creationId="{CD8B4F24-440B-49E9-B85D-733523DC064B}"/>
          </ac:spMkLst>
        </pc:spChg>
        <pc:spChg chg="add del">
          <ac:chgData name="Emily Nguyen" userId="409c104400354198" providerId="LiveId" clId="{8C91C928-BAEC-41D0-B626-4A68F048EB8A}" dt="2021-05-09T03:28:30.510" v="4146" actId="26606"/>
          <ac:spMkLst>
            <pc:docMk/>
            <pc:sldMk cId="2542621387" sldId="265"/>
            <ac:spMk id="14" creationId="{C0BDBCD2-E081-43AB-9119-C55465E59757}"/>
          </ac:spMkLst>
        </pc:spChg>
        <pc:spChg chg="add del">
          <ac:chgData name="Emily Nguyen" userId="409c104400354198" providerId="LiveId" clId="{8C91C928-BAEC-41D0-B626-4A68F048EB8A}" dt="2021-05-09T03:28:30.510" v="4146" actId="26606"/>
          <ac:spMkLst>
            <pc:docMk/>
            <pc:sldMk cId="2542621387" sldId="265"/>
            <ac:spMk id="15" creationId="{0288C6B4-AFC3-407F-A595-EFFD38D4CCAF}"/>
          </ac:spMkLst>
        </pc:spChg>
        <pc:spChg chg="add del">
          <ac:chgData name="Emily Nguyen" userId="409c104400354198" providerId="LiveId" clId="{8C91C928-BAEC-41D0-B626-4A68F048EB8A}" dt="2021-05-09T03:28:30.510" v="4146" actId="26606"/>
          <ac:spMkLst>
            <pc:docMk/>
            <pc:sldMk cId="2542621387" sldId="265"/>
            <ac:spMk id="16" creationId="{98E79BE4-34FE-485A-98A5-92CE8F7C4743}"/>
          </ac:spMkLst>
        </pc:spChg>
        <pc:spChg chg="add del">
          <ac:chgData name="Emily Nguyen" userId="409c104400354198" providerId="LiveId" clId="{8C91C928-BAEC-41D0-B626-4A68F048EB8A}" dt="2021-05-09T03:28:30.510" v="4146" actId="26606"/>
          <ac:spMkLst>
            <pc:docMk/>
            <pc:sldMk cId="2542621387" sldId="265"/>
            <ac:spMk id="17" creationId="{CF236821-17FE-429B-8D2C-08E13A64EA40}"/>
          </ac:spMkLst>
        </pc:spChg>
        <pc:spChg chg="add del">
          <ac:chgData name="Emily Nguyen" userId="409c104400354198" providerId="LiveId" clId="{8C91C928-BAEC-41D0-B626-4A68F048EB8A}" dt="2021-05-09T03:28:30.510" v="4146" actId="26606"/>
          <ac:spMkLst>
            <pc:docMk/>
            <pc:sldMk cId="2542621387" sldId="265"/>
            <ac:spMk id="18" creationId="{7A5F0580-5EE9-419F-96EE-B6529EF6E7D0}"/>
          </ac:spMkLst>
        </pc:spChg>
        <pc:spChg chg="add del">
          <ac:chgData name="Emily Nguyen" userId="409c104400354198" providerId="LiveId" clId="{8C91C928-BAEC-41D0-B626-4A68F048EB8A}" dt="2021-05-09T03:28:24.849" v="4143" actId="26606"/>
          <ac:spMkLst>
            <pc:docMk/>
            <pc:sldMk cId="2542621387" sldId="265"/>
            <ac:spMk id="23" creationId="{2C9A9DA9-7DC8-488B-A882-123947B0F3D9}"/>
          </ac:spMkLst>
        </pc:spChg>
        <pc:spChg chg="add del">
          <ac:chgData name="Emily Nguyen" userId="409c104400354198" providerId="LiveId" clId="{8C91C928-BAEC-41D0-B626-4A68F048EB8A}" dt="2021-05-09T03:28:24.849" v="4143" actId="26606"/>
          <ac:spMkLst>
            <pc:docMk/>
            <pc:sldMk cId="2542621387" sldId="265"/>
            <ac:spMk id="25" creationId="{57F6BDD4-E066-4008-8011-6CC31AEB4556}"/>
          </ac:spMkLst>
        </pc:spChg>
        <pc:spChg chg="add del">
          <ac:chgData name="Emily Nguyen" userId="409c104400354198" providerId="LiveId" clId="{8C91C928-BAEC-41D0-B626-4A68F048EB8A}" dt="2021-05-09T03:28:24.849" v="4143" actId="26606"/>
          <ac:spMkLst>
            <pc:docMk/>
            <pc:sldMk cId="2542621387" sldId="265"/>
            <ac:spMk id="27" creationId="{2711A8FB-68FC-45FC-B01E-38F809E2D439}"/>
          </ac:spMkLst>
        </pc:spChg>
        <pc:spChg chg="add del">
          <ac:chgData name="Emily Nguyen" userId="409c104400354198" providerId="LiveId" clId="{8C91C928-BAEC-41D0-B626-4A68F048EB8A}" dt="2021-05-09T03:28:24.849" v="4143" actId="26606"/>
          <ac:spMkLst>
            <pc:docMk/>
            <pc:sldMk cId="2542621387" sldId="265"/>
            <ac:spMk id="29" creationId="{2A865FE3-5FC9-4049-87CF-30019C46C0F5}"/>
          </ac:spMkLst>
        </pc:spChg>
        <pc:spChg chg="add del">
          <ac:chgData name="Emily Nguyen" userId="409c104400354198" providerId="LiveId" clId="{8C91C928-BAEC-41D0-B626-4A68F048EB8A}" dt="2021-05-09T03:28:30.493" v="4145" actId="26606"/>
          <ac:spMkLst>
            <pc:docMk/>
            <pc:sldMk cId="2542621387" sldId="265"/>
            <ac:spMk id="31" creationId="{1ECAB1E8-8195-4748-BE71-FF806D86892E}"/>
          </ac:spMkLst>
        </pc:spChg>
        <pc:spChg chg="add del">
          <ac:chgData name="Emily Nguyen" userId="409c104400354198" providerId="LiveId" clId="{8C91C928-BAEC-41D0-B626-4A68F048EB8A}" dt="2021-05-09T03:28:30.493" v="4145" actId="26606"/>
          <ac:spMkLst>
            <pc:docMk/>
            <pc:sldMk cId="2542621387" sldId="265"/>
            <ac:spMk id="32" creationId="{57F6BDD4-E066-4008-8011-6CC31AEB4556}"/>
          </ac:spMkLst>
        </pc:spChg>
        <pc:spChg chg="add del">
          <ac:chgData name="Emily Nguyen" userId="409c104400354198" providerId="LiveId" clId="{8C91C928-BAEC-41D0-B626-4A68F048EB8A}" dt="2021-05-09T03:28:30.493" v="4145" actId="26606"/>
          <ac:spMkLst>
            <pc:docMk/>
            <pc:sldMk cId="2542621387" sldId="265"/>
            <ac:spMk id="33" creationId="{2711A8FB-68FC-45FC-B01E-38F809E2D439}"/>
          </ac:spMkLst>
        </pc:spChg>
        <pc:spChg chg="add del">
          <ac:chgData name="Emily Nguyen" userId="409c104400354198" providerId="LiveId" clId="{8C91C928-BAEC-41D0-B626-4A68F048EB8A}" dt="2021-05-09T03:28:30.493" v="4145" actId="26606"/>
          <ac:spMkLst>
            <pc:docMk/>
            <pc:sldMk cId="2542621387" sldId="265"/>
            <ac:spMk id="34" creationId="{2A865FE3-5FC9-4049-87CF-30019C46C0F5}"/>
          </ac:spMkLst>
        </pc:spChg>
        <pc:spChg chg="add">
          <ac:chgData name="Emily Nguyen" userId="409c104400354198" providerId="LiveId" clId="{8C91C928-BAEC-41D0-B626-4A68F048EB8A}" dt="2021-05-09T03:28:30.510" v="4146" actId="26606"/>
          <ac:spMkLst>
            <pc:docMk/>
            <pc:sldMk cId="2542621387" sldId="265"/>
            <ac:spMk id="36" creationId="{0B9EE3F3-89B7-43C3-8651-C4C96830993D}"/>
          </ac:spMkLst>
        </pc:spChg>
        <pc:spChg chg="add">
          <ac:chgData name="Emily Nguyen" userId="409c104400354198" providerId="LiveId" clId="{8C91C928-BAEC-41D0-B626-4A68F048EB8A}" dt="2021-05-09T03:28:30.510" v="4146" actId="26606"/>
          <ac:spMkLst>
            <pc:docMk/>
            <pc:sldMk cId="2542621387" sldId="265"/>
            <ac:spMk id="37" creationId="{33AE4636-AEEC-45D6-84D4-7AC2DA48ECF8}"/>
          </ac:spMkLst>
        </pc:spChg>
        <pc:spChg chg="add">
          <ac:chgData name="Emily Nguyen" userId="409c104400354198" providerId="LiveId" clId="{8C91C928-BAEC-41D0-B626-4A68F048EB8A}" dt="2021-05-09T03:28:30.510" v="4146" actId="26606"/>
          <ac:spMkLst>
            <pc:docMk/>
            <pc:sldMk cId="2542621387" sldId="265"/>
            <ac:spMk id="38" creationId="{8D9CE0F4-2EB2-4F1F-8AAC-DB3571D9FE10}"/>
          </ac:spMkLst>
        </pc:spChg>
        <pc:picChg chg="add del mod modCrop">
          <ac:chgData name="Emily Nguyen" userId="409c104400354198" providerId="LiveId" clId="{8C91C928-BAEC-41D0-B626-4A68F048EB8A}" dt="2021-05-10T23:21:31.474" v="8485" actId="478"/>
          <ac:picMkLst>
            <pc:docMk/>
            <pc:sldMk cId="2542621387" sldId="265"/>
            <ac:picMk id="5" creationId="{0CF7FD26-D79A-4967-AA22-2DDC7AB74E72}"/>
          </ac:picMkLst>
        </pc:picChg>
        <pc:picChg chg="add mod">
          <ac:chgData name="Emily Nguyen" userId="409c104400354198" providerId="LiveId" clId="{8C91C928-BAEC-41D0-B626-4A68F048EB8A}" dt="2021-05-10T23:21:50.888" v="8496" actId="1076"/>
          <ac:picMkLst>
            <pc:docMk/>
            <pc:sldMk cId="2542621387" sldId="265"/>
            <ac:picMk id="9" creationId="{10FF4B69-3BBF-42A1-8DA6-E3AE536969D4}"/>
          </ac:picMkLst>
        </pc:picChg>
      </pc:sldChg>
      <pc:sldChg chg="modSp del mod">
        <pc:chgData name="Emily Nguyen" userId="409c104400354198" providerId="LiveId" clId="{8C91C928-BAEC-41D0-B626-4A68F048EB8A}" dt="2021-05-08T21:44:05.123" v="53" actId="47"/>
        <pc:sldMkLst>
          <pc:docMk/>
          <pc:sldMk cId="59582380" sldId="266"/>
        </pc:sldMkLst>
        <pc:spChg chg="mod">
          <ac:chgData name="Emily Nguyen" userId="409c104400354198" providerId="LiveId" clId="{8C91C928-BAEC-41D0-B626-4A68F048EB8A}" dt="2021-05-08T21:43:13.966" v="39"/>
          <ac:spMkLst>
            <pc:docMk/>
            <pc:sldMk cId="59582380" sldId="266"/>
            <ac:spMk id="2" creationId="{97FC0424-40B9-486A-B71B-BA76CD90DDF4}"/>
          </ac:spMkLst>
        </pc:spChg>
        <pc:spChg chg="mod">
          <ac:chgData name="Emily Nguyen" userId="409c104400354198" providerId="LiveId" clId="{8C91C928-BAEC-41D0-B626-4A68F048EB8A}" dt="2021-05-08T21:43:13.966" v="39"/>
          <ac:spMkLst>
            <pc:docMk/>
            <pc:sldMk cId="59582380" sldId="266"/>
            <ac:spMk id="4" creationId="{E98DCA46-603B-4178-8707-30E192CE6B8D}"/>
          </ac:spMkLst>
        </pc:spChg>
      </pc:sldChg>
      <pc:sldChg chg="addSp delSp modSp new mod modTransition setBg">
        <pc:chgData name="Emily Nguyen" userId="409c104400354198" providerId="LiveId" clId="{8C91C928-BAEC-41D0-B626-4A68F048EB8A}" dt="2021-05-12T22:40:56.543" v="11115"/>
        <pc:sldMkLst>
          <pc:docMk/>
          <pc:sldMk cId="1514078937" sldId="266"/>
        </pc:sldMkLst>
        <pc:spChg chg="mod ord">
          <ac:chgData name="Emily Nguyen" userId="409c104400354198" providerId="LiveId" clId="{8C91C928-BAEC-41D0-B626-4A68F048EB8A}" dt="2021-05-09T03:43:26.567" v="4871" actId="26606"/>
          <ac:spMkLst>
            <pc:docMk/>
            <pc:sldMk cId="1514078937" sldId="266"/>
            <ac:spMk id="2" creationId="{09AE9E61-8AB2-4962-B19D-BC971D605492}"/>
          </ac:spMkLst>
        </pc:spChg>
        <pc:spChg chg="mod">
          <ac:chgData name="Emily Nguyen" userId="409c104400354198" providerId="LiveId" clId="{8C91C928-BAEC-41D0-B626-4A68F048EB8A}" dt="2021-05-09T03:45:25.362" v="4928" actId="1076"/>
          <ac:spMkLst>
            <pc:docMk/>
            <pc:sldMk cId="1514078937" sldId="266"/>
            <ac:spMk id="3" creationId="{5B7633B3-6B81-4ED5-B44B-04488FFFA125}"/>
          </ac:spMkLst>
        </pc:spChg>
        <pc:spChg chg="mod">
          <ac:chgData name="Emily Nguyen" userId="409c104400354198" providerId="LiveId" clId="{8C91C928-BAEC-41D0-B626-4A68F048EB8A}" dt="2021-05-11T03:24:12.287" v="10484" actId="403"/>
          <ac:spMkLst>
            <pc:docMk/>
            <pc:sldMk cId="1514078937" sldId="266"/>
            <ac:spMk id="4" creationId="{D58B19F6-8A94-4F17-B4B5-22C368BF2FDA}"/>
          </ac:spMkLst>
        </pc:spChg>
        <pc:spChg chg="add">
          <ac:chgData name="Emily Nguyen" userId="409c104400354198" providerId="LiveId" clId="{8C91C928-BAEC-41D0-B626-4A68F048EB8A}" dt="2021-05-09T03:43:26.567" v="4871" actId="26606"/>
          <ac:spMkLst>
            <pc:docMk/>
            <pc:sldMk cId="1514078937" sldId="266"/>
            <ac:spMk id="12" creationId="{B712E947-0734-45F9-9C4F-41114EC3A33E}"/>
          </ac:spMkLst>
        </pc:spChg>
        <pc:spChg chg="add">
          <ac:chgData name="Emily Nguyen" userId="409c104400354198" providerId="LiveId" clId="{8C91C928-BAEC-41D0-B626-4A68F048EB8A}" dt="2021-05-09T03:43:26.567" v="4871" actId="26606"/>
          <ac:spMkLst>
            <pc:docMk/>
            <pc:sldMk cId="1514078937" sldId="266"/>
            <ac:spMk id="14" creationId="{5A65989E-BBD5-44D7-AA86-7AFD5D46BBC0}"/>
          </ac:spMkLst>
        </pc:spChg>
        <pc:spChg chg="add">
          <ac:chgData name="Emily Nguyen" userId="409c104400354198" providerId="LiveId" clId="{8C91C928-BAEC-41D0-B626-4A68F048EB8A}" dt="2021-05-09T03:43:26.567" v="4871" actId="26606"/>
          <ac:spMkLst>
            <pc:docMk/>
            <pc:sldMk cId="1514078937" sldId="266"/>
            <ac:spMk id="16" creationId="{231A2881-D8D7-4A7D-ACA3-E9F849F853D8}"/>
          </ac:spMkLst>
        </pc:spChg>
        <pc:picChg chg="add del mod">
          <ac:chgData name="Emily Nguyen" userId="409c104400354198" providerId="LiveId" clId="{8C91C928-BAEC-41D0-B626-4A68F048EB8A}" dt="2021-05-10T23:24:06.683" v="8733" actId="478"/>
          <ac:picMkLst>
            <pc:docMk/>
            <pc:sldMk cId="1514078937" sldId="266"/>
            <ac:picMk id="6" creationId="{BF76A2D4-5A45-49E4-81C6-EA785ED5FE92}"/>
          </ac:picMkLst>
        </pc:picChg>
        <pc:picChg chg="add del mod">
          <ac:chgData name="Emily Nguyen" userId="409c104400354198" providerId="LiveId" clId="{8C91C928-BAEC-41D0-B626-4A68F048EB8A}" dt="2021-05-10T23:23:44.979" v="8731" actId="478"/>
          <ac:picMkLst>
            <pc:docMk/>
            <pc:sldMk cId="1514078937" sldId="266"/>
            <ac:picMk id="7" creationId="{F100A33F-22AC-41AF-8D3D-B838E553A256}"/>
          </ac:picMkLst>
        </pc:picChg>
        <pc:picChg chg="add mod">
          <ac:chgData name="Emily Nguyen" userId="409c104400354198" providerId="LiveId" clId="{8C91C928-BAEC-41D0-B626-4A68F048EB8A}" dt="2021-05-10T23:24:31.629" v="8752" actId="692"/>
          <ac:picMkLst>
            <pc:docMk/>
            <pc:sldMk cId="1514078937" sldId="266"/>
            <ac:picMk id="8" creationId="{6279EE66-50FA-42ED-941F-241A2EC14030}"/>
          </ac:picMkLst>
        </pc:picChg>
        <pc:picChg chg="add mod">
          <ac:chgData name="Emily Nguyen" userId="409c104400354198" providerId="LiveId" clId="{8C91C928-BAEC-41D0-B626-4A68F048EB8A}" dt="2021-05-10T23:24:28.480" v="8746" actId="692"/>
          <ac:picMkLst>
            <pc:docMk/>
            <pc:sldMk cId="1514078937" sldId="266"/>
            <ac:picMk id="10" creationId="{3E4BDC60-ABB7-470D-9443-0B32362EC518}"/>
          </ac:picMkLst>
        </pc:picChg>
      </pc:sldChg>
      <pc:sldChg chg="addSp delSp modSp new mod modTransition setBg">
        <pc:chgData name="Emily Nguyen" userId="409c104400354198" providerId="LiveId" clId="{8C91C928-BAEC-41D0-B626-4A68F048EB8A}" dt="2021-05-12T22:40:56.543" v="11115"/>
        <pc:sldMkLst>
          <pc:docMk/>
          <pc:sldMk cId="4262270866" sldId="267"/>
        </pc:sldMkLst>
        <pc:spChg chg="mod ord">
          <ac:chgData name="Emily Nguyen" userId="409c104400354198" providerId="LiveId" clId="{8C91C928-BAEC-41D0-B626-4A68F048EB8A}" dt="2021-05-09T03:53:19.602" v="5419" actId="26606"/>
          <ac:spMkLst>
            <pc:docMk/>
            <pc:sldMk cId="4262270866" sldId="267"/>
            <ac:spMk id="2" creationId="{BF17C267-8018-45C6-A904-1AFC3625C4E0}"/>
          </ac:spMkLst>
        </pc:spChg>
        <pc:spChg chg="mod">
          <ac:chgData name="Emily Nguyen" userId="409c104400354198" providerId="LiveId" clId="{8C91C928-BAEC-41D0-B626-4A68F048EB8A}" dt="2021-05-09T03:54:17.137" v="5459" actId="692"/>
          <ac:spMkLst>
            <pc:docMk/>
            <pc:sldMk cId="4262270866" sldId="267"/>
            <ac:spMk id="3" creationId="{091348B6-8CB5-4F1F-99E3-00D2D5F53C02}"/>
          </ac:spMkLst>
        </pc:spChg>
        <pc:spChg chg="mod">
          <ac:chgData name="Emily Nguyen" userId="409c104400354198" providerId="LiveId" clId="{8C91C928-BAEC-41D0-B626-4A68F048EB8A}" dt="2021-05-11T03:24:24.081" v="10490" actId="14100"/>
          <ac:spMkLst>
            <pc:docMk/>
            <pc:sldMk cId="4262270866" sldId="267"/>
            <ac:spMk id="4" creationId="{AD960EF2-E648-4FD9-89A9-D48433D7306C}"/>
          </ac:spMkLst>
        </pc:spChg>
        <pc:spChg chg="add del">
          <ac:chgData name="Emily Nguyen" userId="409c104400354198" providerId="LiveId" clId="{8C91C928-BAEC-41D0-B626-4A68F048EB8A}" dt="2021-05-09T03:53:00.250" v="5412" actId="26606"/>
          <ac:spMkLst>
            <pc:docMk/>
            <pc:sldMk cId="4262270866" sldId="267"/>
            <ac:spMk id="12" creationId="{B712E947-0734-45F9-9C4F-41114EC3A33E}"/>
          </ac:spMkLst>
        </pc:spChg>
        <pc:spChg chg="add del">
          <ac:chgData name="Emily Nguyen" userId="409c104400354198" providerId="LiveId" clId="{8C91C928-BAEC-41D0-B626-4A68F048EB8A}" dt="2021-05-09T03:53:00.250" v="5412" actId="26606"/>
          <ac:spMkLst>
            <pc:docMk/>
            <pc:sldMk cId="4262270866" sldId="267"/>
            <ac:spMk id="14" creationId="{5A65989E-BBD5-44D7-AA86-7AFD5D46BBC0}"/>
          </ac:spMkLst>
        </pc:spChg>
        <pc:spChg chg="add del">
          <ac:chgData name="Emily Nguyen" userId="409c104400354198" providerId="LiveId" clId="{8C91C928-BAEC-41D0-B626-4A68F048EB8A}" dt="2021-05-09T03:53:00.250" v="5412" actId="26606"/>
          <ac:spMkLst>
            <pc:docMk/>
            <pc:sldMk cId="4262270866" sldId="267"/>
            <ac:spMk id="16" creationId="{231A2881-D8D7-4A7D-ACA3-E9F849F853D8}"/>
          </ac:spMkLst>
        </pc:spChg>
        <pc:spChg chg="add del">
          <ac:chgData name="Emily Nguyen" userId="409c104400354198" providerId="LiveId" clId="{8C91C928-BAEC-41D0-B626-4A68F048EB8A}" dt="2021-05-09T03:53:02.986" v="5414" actId="26606"/>
          <ac:spMkLst>
            <pc:docMk/>
            <pc:sldMk cId="4262270866" sldId="267"/>
            <ac:spMk id="18" creationId="{84DF55BE-B4AB-4BA1-BDE1-E9F7FB3F110A}"/>
          </ac:spMkLst>
        </pc:spChg>
        <pc:spChg chg="add del">
          <ac:chgData name="Emily Nguyen" userId="409c104400354198" providerId="LiveId" clId="{8C91C928-BAEC-41D0-B626-4A68F048EB8A}" dt="2021-05-09T03:53:16.752" v="5416" actId="26606"/>
          <ac:spMkLst>
            <pc:docMk/>
            <pc:sldMk cId="4262270866" sldId="267"/>
            <ac:spMk id="20" creationId="{B712E947-0734-45F9-9C4F-41114EC3A33E}"/>
          </ac:spMkLst>
        </pc:spChg>
        <pc:spChg chg="add del">
          <ac:chgData name="Emily Nguyen" userId="409c104400354198" providerId="LiveId" clId="{8C91C928-BAEC-41D0-B626-4A68F048EB8A}" dt="2021-05-09T03:53:16.752" v="5416" actId="26606"/>
          <ac:spMkLst>
            <pc:docMk/>
            <pc:sldMk cId="4262270866" sldId="267"/>
            <ac:spMk id="21" creationId="{5A65989E-BBD5-44D7-AA86-7AFD5D46BBC0}"/>
          </ac:spMkLst>
        </pc:spChg>
        <pc:spChg chg="add del">
          <ac:chgData name="Emily Nguyen" userId="409c104400354198" providerId="LiveId" clId="{8C91C928-BAEC-41D0-B626-4A68F048EB8A}" dt="2021-05-09T03:53:16.752" v="5416" actId="26606"/>
          <ac:spMkLst>
            <pc:docMk/>
            <pc:sldMk cId="4262270866" sldId="267"/>
            <ac:spMk id="22" creationId="{231A2881-D8D7-4A7D-ACA3-E9F849F853D8}"/>
          </ac:spMkLst>
        </pc:spChg>
        <pc:spChg chg="add del">
          <ac:chgData name="Emily Nguyen" userId="409c104400354198" providerId="LiveId" clId="{8C91C928-BAEC-41D0-B626-4A68F048EB8A}" dt="2021-05-09T03:53:19.592" v="5418" actId="26606"/>
          <ac:spMkLst>
            <pc:docMk/>
            <pc:sldMk cId="4262270866" sldId="267"/>
            <ac:spMk id="24" creationId="{B712E947-0734-45F9-9C4F-41114EC3A33E}"/>
          </ac:spMkLst>
        </pc:spChg>
        <pc:spChg chg="add del">
          <ac:chgData name="Emily Nguyen" userId="409c104400354198" providerId="LiveId" clId="{8C91C928-BAEC-41D0-B626-4A68F048EB8A}" dt="2021-05-09T03:53:19.592" v="5418" actId="26606"/>
          <ac:spMkLst>
            <pc:docMk/>
            <pc:sldMk cId="4262270866" sldId="267"/>
            <ac:spMk id="25" creationId="{5A65989E-BBD5-44D7-AA86-7AFD5D46BBC0}"/>
          </ac:spMkLst>
        </pc:spChg>
        <pc:spChg chg="add del">
          <ac:chgData name="Emily Nguyen" userId="409c104400354198" providerId="LiveId" clId="{8C91C928-BAEC-41D0-B626-4A68F048EB8A}" dt="2021-05-09T03:53:19.592" v="5418" actId="26606"/>
          <ac:spMkLst>
            <pc:docMk/>
            <pc:sldMk cId="4262270866" sldId="267"/>
            <ac:spMk id="26" creationId="{231A2881-D8D7-4A7D-ACA3-E9F849F853D8}"/>
          </ac:spMkLst>
        </pc:spChg>
        <pc:spChg chg="add">
          <ac:chgData name="Emily Nguyen" userId="409c104400354198" providerId="LiveId" clId="{8C91C928-BAEC-41D0-B626-4A68F048EB8A}" dt="2021-05-09T03:53:19.602" v="5419" actId="26606"/>
          <ac:spMkLst>
            <pc:docMk/>
            <pc:sldMk cId="4262270866" sldId="267"/>
            <ac:spMk id="28" creationId="{8761DDFE-071F-4200-B0AA-394476C2D2D6}"/>
          </ac:spMkLst>
        </pc:spChg>
        <pc:picChg chg="add del mod ord">
          <ac:chgData name="Emily Nguyen" userId="409c104400354198" providerId="LiveId" clId="{8C91C928-BAEC-41D0-B626-4A68F048EB8A}" dt="2021-05-10T23:28:13.445" v="8796" actId="478"/>
          <ac:picMkLst>
            <pc:docMk/>
            <pc:sldMk cId="4262270866" sldId="267"/>
            <ac:picMk id="6" creationId="{A950C3D4-4BBA-49E2-AA80-AC994617AA0E}"/>
          </ac:picMkLst>
        </pc:picChg>
        <pc:picChg chg="add del mod">
          <ac:chgData name="Emily Nguyen" userId="409c104400354198" providerId="LiveId" clId="{8C91C928-BAEC-41D0-B626-4A68F048EB8A}" dt="2021-05-10T23:28:14.053" v="8797" actId="478"/>
          <ac:picMkLst>
            <pc:docMk/>
            <pc:sldMk cId="4262270866" sldId="267"/>
            <ac:picMk id="7" creationId="{D6E1C323-004E-404E-AA66-F06F73138464}"/>
          </ac:picMkLst>
        </pc:picChg>
        <pc:picChg chg="add mod">
          <ac:chgData name="Emily Nguyen" userId="409c104400354198" providerId="LiveId" clId="{8C91C928-BAEC-41D0-B626-4A68F048EB8A}" dt="2021-05-10T23:29:00.175" v="8821" actId="692"/>
          <ac:picMkLst>
            <pc:docMk/>
            <pc:sldMk cId="4262270866" sldId="267"/>
            <ac:picMk id="8" creationId="{6D65F038-A3CD-44C5-A832-798621469C19}"/>
          </ac:picMkLst>
        </pc:picChg>
        <pc:picChg chg="add del">
          <ac:chgData name="Emily Nguyen" userId="409c104400354198" providerId="LiveId" clId="{8C91C928-BAEC-41D0-B626-4A68F048EB8A}" dt="2021-05-09T03:54:57.888" v="5492" actId="22"/>
          <ac:picMkLst>
            <pc:docMk/>
            <pc:sldMk cId="4262270866" sldId="267"/>
            <ac:picMk id="9" creationId="{0619D9BD-A3FE-4381-9B6D-E4E5F168CE0B}"/>
          </ac:picMkLst>
        </pc:picChg>
        <pc:picChg chg="add mod">
          <ac:chgData name="Emily Nguyen" userId="409c104400354198" providerId="LiveId" clId="{8C91C928-BAEC-41D0-B626-4A68F048EB8A}" dt="2021-05-10T23:28:57.014" v="8815" actId="692"/>
          <ac:picMkLst>
            <pc:docMk/>
            <pc:sldMk cId="4262270866" sldId="267"/>
            <ac:picMk id="10" creationId="{5072381B-3036-4035-AD9F-4C3140B7CEF0}"/>
          </ac:picMkLst>
        </pc:picChg>
      </pc:sldChg>
      <pc:sldChg chg="addSp delSp modSp new mod modTransition setBg">
        <pc:chgData name="Emily Nguyen" userId="409c104400354198" providerId="LiveId" clId="{8C91C928-BAEC-41D0-B626-4A68F048EB8A}" dt="2021-05-12T22:40:56.543" v="11115"/>
        <pc:sldMkLst>
          <pc:docMk/>
          <pc:sldMk cId="3240542511" sldId="268"/>
        </pc:sldMkLst>
        <pc:spChg chg="mod ord">
          <ac:chgData name="Emily Nguyen" userId="409c104400354198" providerId="LiveId" clId="{8C91C928-BAEC-41D0-B626-4A68F048EB8A}" dt="2021-05-10T23:31:37.829" v="9111" actId="26606"/>
          <ac:spMkLst>
            <pc:docMk/>
            <pc:sldMk cId="3240542511" sldId="268"/>
            <ac:spMk id="2" creationId="{09513FA3-3417-463F-A79C-191D37222B39}"/>
          </ac:spMkLst>
        </pc:spChg>
        <pc:spChg chg="mod">
          <ac:chgData name="Emily Nguyen" userId="409c104400354198" providerId="LiveId" clId="{8C91C928-BAEC-41D0-B626-4A68F048EB8A}" dt="2021-05-10T23:31:37.829" v="9111" actId="26606"/>
          <ac:spMkLst>
            <pc:docMk/>
            <pc:sldMk cId="3240542511" sldId="268"/>
            <ac:spMk id="3" creationId="{13408855-7CAD-4D49-A756-8D6C37FD12E9}"/>
          </ac:spMkLst>
        </pc:spChg>
        <pc:spChg chg="mod ord">
          <ac:chgData name="Emily Nguyen" userId="409c104400354198" providerId="LiveId" clId="{8C91C928-BAEC-41D0-B626-4A68F048EB8A}" dt="2021-05-11T03:24:32.229" v="10494" actId="27636"/>
          <ac:spMkLst>
            <pc:docMk/>
            <pc:sldMk cId="3240542511" sldId="268"/>
            <ac:spMk id="4" creationId="{CD8E3EA8-0604-41AE-82DC-5ACCCE64D3C8}"/>
          </ac:spMkLst>
        </pc:spChg>
        <pc:spChg chg="add del">
          <ac:chgData name="Emily Nguyen" userId="409c104400354198" providerId="LiveId" clId="{8C91C928-BAEC-41D0-B626-4A68F048EB8A}" dt="2021-05-09T04:11:37.686" v="6276" actId="26606"/>
          <ac:spMkLst>
            <pc:docMk/>
            <pc:sldMk cId="3240542511" sldId="268"/>
            <ac:spMk id="10" creationId="{979E27D9-03C7-44E2-9FF8-15D0C8506AF7}"/>
          </ac:spMkLst>
        </pc:spChg>
        <pc:spChg chg="add del">
          <ac:chgData name="Emily Nguyen" userId="409c104400354198" providerId="LiveId" clId="{8C91C928-BAEC-41D0-B626-4A68F048EB8A}" dt="2021-05-09T04:11:37.686" v="6276" actId="26606"/>
          <ac:spMkLst>
            <pc:docMk/>
            <pc:sldMk cId="3240542511" sldId="268"/>
            <ac:spMk id="12" creationId="{EEBF1590-3B36-48EE-A89D-3B6F3CB256AB}"/>
          </ac:spMkLst>
        </pc:spChg>
        <pc:spChg chg="add del">
          <ac:chgData name="Emily Nguyen" userId="409c104400354198" providerId="LiveId" clId="{8C91C928-BAEC-41D0-B626-4A68F048EB8A}" dt="2021-05-09T04:11:37.686" v="6276" actId="26606"/>
          <ac:spMkLst>
            <pc:docMk/>
            <pc:sldMk cId="3240542511" sldId="268"/>
            <ac:spMk id="14" creationId="{AC8F6C8C-AB5A-4548-942D-E3FD40ACBC49}"/>
          </ac:spMkLst>
        </pc:spChg>
        <pc:spChg chg="add del">
          <ac:chgData name="Emily Nguyen" userId="409c104400354198" providerId="LiveId" clId="{8C91C928-BAEC-41D0-B626-4A68F048EB8A}" dt="2021-05-09T04:11:45.420" v="6278" actId="26606"/>
          <ac:spMkLst>
            <pc:docMk/>
            <pc:sldMk cId="3240542511" sldId="268"/>
            <ac:spMk id="16" creationId="{0B9EE3F3-89B7-43C3-8651-C4C96830993D}"/>
          </ac:spMkLst>
        </pc:spChg>
        <pc:spChg chg="add del">
          <ac:chgData name="Emily Nguyen" userId="409c104400354198" providerId="LiveId" clId="{8C91C928-BAEC-41D0-B626-4A68F048EB8A}" dt="2021-05-09T04:11:45.420" v="6278" actId="26606"/>
          <ac:spMkLst>
            <pc:docMk/>
            <pc:sldMk cId="3240542511" sldId="268"/>
            <ac:spMk id="17" creationId="{33AE4636-AEEC-45D6-84D4-7AC2DA48ECF8}"/>
          </ac:spMkLst>
        </pc:spChg>
        <pc:spChg chg="add del">
          <ac:chgData name="Emily Nguyen" userId="409c104400354198" providerId="LiveId" clId="{8C91C928-BAEC-41D0-B626-4A68F048EB8A}" dt="2021-05-09T04:11:45.420" v="6278" actId="26606"/>
          <ac:spMkLst>
            <pc:docMk/>
            <pc:sldMk cId="3240542511" sldId="268"/>
            <ac:spMk id="18" creationId="{8D9CE0F4-2EB2-4F1F-8AAC-DB3571D9FE10}"/>
          </ac:spMkLst>
        </pc:spChg>
        <pc:spChg chg="add del">
          <ac:chgData name="Emily Nguyen" userId="409c104400354198" providerId="LiveId" clId="{8C91C928-BAEC-41D0-B626-4A68F048EB8A}" dt="2021-05-09T04:11:51.997" v="6280" actId="26606"/>
          <ac:spMkLst>
            <pc:docMk/>
            <pc:sldMk cId="3240542511" sldId="268"/>
            <ac:spMk id="20" creationId="{B5FA7C47-B7C1-4D2E-AB49-ED23BA34BA83}"/>
          </ac:spMkLst>
        </pc:spChg>
        <pc:spChg chg="add del">
          <ac:chgData name="Emily Nguyen" userId="409c104400354198" providerId="LiveId" clId="{8C91C928-BAEC-41D0-B626-4A68F048EB8A}" dt="2021-05-09T04:11:51.997" v="6280" actId="26606"/>
          <ac:spMkLst>
            <pc:docMk/>
            <pc:sldMk cId="3240542511" sldId="268"/>
            <ac:spMk id="21" creationId="{596EE156-ABF1-4329-A6BA-03B4254E0877}"/>
          </ac:spMkLst>
        </pc:spChg>
        <pc:spChg chg="add del">
          <ac:chgData name="Emily Nguyen" userId="409c104400354198" providerId="LiveId" clId="{8C91C928-BAEC-41D0-B626-4A68F048EB8A}" dt="2021-05-09T04:11:51.997" v="6280" actId="26606"/>
          <ac:spMkLst>
            <pc:docMk/>
            <pc:sldMk cId="3240542511" sldId="268"/>
            <ac:spMk id="22" creationId="{19B9933F-AAB3-444A-8BB5-9CA194A8BC63}"/>
          </ac:spMkLst>
        </pc:spChg>
        <pc:spChg chg="add del">
          <ac:chgData name="Emily Nguyen" userId="409c104400354198" providerId="LiveId" clId="{8C91C928-BAEC-41D0-B626-4A68F048EB8A}" dt="2021-05-09T04:11:51.997" v="6280" actId="26606"/>
          <ac:spMkLst>
            <pc:docMk/>
            <pc:sldMk cId="3240542511" sldId="268"/>
            <ac:spMk id="23" creationId="{7D20183A-0B1D-4A1F-89B1-ADBEDBC6E54E}"/>
          </ac:spMkLst>
        </pc:spChg>
        <pc:spChg chg="add del">
          <ac:chgData name="Emily Nguyen" userId="409c104400354198" providerId="LiveId" clId="{8C91C928-BAEC-41D0-B626-4A68F048EB8A}" dt="2021-05-09T04:11:51.997" v="6280" actId="26606"/>
          <ac:spMkLst>
            <pc:docMk/>
            <pc:sldMk cId="3240542511" sldId="268"/>
            <ac:spMk id="24" creationId="{131031D3-26CD-4214-A9A4-5857EFA15A0C}"/>
          </ac:spMkLst>
        </pc:spChg>
        <pc:spChg chg="add del">
          <ac:chgData name="Emily Nguyen" userId="409c104400354198" providerId="LiveId" clId="{8C91C928-BAEC-41D0-B626-4A68F048EB8A}" dt="2021-05-10T23:31:37.829" v="9111" actId="26606"/>
          <ac:spMkLst>
            <pc:docMk/>
            <pc:sldMk cId="3240542511" sldId="268"/>
            <ac:spMk id="26" creationId="{3AFE8227-C443-417B-BA91-520EB1EF4559}"/>
          </ac:spMkLst>
        </pc:spChg>
        <pc:spChg chg="add del">
          <ac:chgData name="Emily Nguyen" userId="409c104400354198" providerId="LiveId" clId="{8C91C928-BAEC-41D0-B626-4A68F048EB8A}" dt="2021-05-10T23:31:37.829" v="9111" actId="26606"/>
          <ac:spMkLst>
            <pc:docMk/>
            <pc:sldMk cId="3240542511" sldId="268"/>
            <ac:spMk id="27" creationId="{907741FC-B544-4A6E-B831-6789D042333D}"/>
          </ac:spMkLst>
        </pc:spChg>
        <pc:spChg chg="add del">
          <ac:chgData name="Emily Nguyen" userId="409c104400354198" providerId="LiveId" clId="{8C91C928-BAEC-41D0-B626-4A68F048EB8A}" dt="2021-05-10T23:31:37.829" v="9111" actId="26606"/>
          <ac:spMkLst>
            <pc:docMk/>
            <pc:sldMk cId="3240542511" sldId="268"/>
            <ac:spMk id="28" creationId="{3F0BE7ED-7814-4273-B18A-F26CC0380380}"/>
          </ac:spMkLst>
        </pc:spChg>
        <pc:spChg chg="add">
          <ac:chgData name="Emily Nguyen" userId="409c104400354198" providerId="LiveId" clId="{8C91C928-BAEC-41D0-B626-4A68F048EB8A}" dt="2021-05-10T23:31:37.829" v="9111" actId="26606"/>
          <ac:spMkLst>
            <pc:docMk/>
            <pc:sldMk cId="3240542511" sldId="268"/>
            <ac:spMk id="33" creationId="{C232B152-3720-4D3B-97ED-45CE5483F16F}"/>
          </ac:spMkLst>
        </pc:spChg>
        <pc:spChg chg="add">
          <ac:chgData name="Emily Nguyen" userId="409c104400354198" providerId="LiveId" clId="{8C91C928-BAEC-41D0-B626-4A68F048EB8A}" dt="2021-05-10T23:31:37.829" v="9111" actId="26606"/>
          <ac:spMkLst>
            <pc:docMk/>
            <pc:sldMk cId="3240542511" sldId="268"/>
            <ac:spMk id="35" creationId="{11BAB570-FF10-4E96-8A3F-FA9804702B89}"/>
          </ac:spMkLst>
        </pc:spChg>
        <pc:spChg chg="add">
          <ac:chgData name="Emily Nguyen" userId="409c104400354198" providerId="LiveId" clId="{8C91C928-BAEC-41D0-B626-4A68F048EB8A}" dt="2021-05-10T23:31:37.829" v="9111" actId="26606"/>
          <ac:spMkLst>
            <pc:docMk/>
            <pc:sldMk cId="3240542511" sldId="268"/>
            <ac:spMk id="37" creationId="{4B9FAFB2-BEB5-4848-8018-BCAD99E2E1AA}"/>
          </ac:spMkLst>
        </pc:spChg>
        <pc:picChg chg="add del mod">
          <ac:chgData name="Emily Nguyen" userId="409c104400354198" providerId="LiveId" clId="{8C91C928-BAEC-41D0-B626-4A68F048EB8A}" dt="2021-05-10T23:31:32.479" v="9109" actId="478"/>
          <ac:picMkLst>
            <pc:docMk/>
            <pc:sldMk cId="3240542511" sldId="268"/>
            <ac:picMk id="5" creationId="{282BA458-9E4A-4FB4-BA1B-9DCD237F12CC}"/>
          </ac:picMkLst>
        </pc:picChg>
        <pc:picChg chg="add mod">
          <ac:chgData name="Emily Nguyen" userId="409c104400354198" providerId="LiveId" clId="{8C91C928-BAEC-41D0-B626-4A68F048EB8A}" dt="2021-05-10T23:32:44.594" v="9115" actId="1076"/>
          <ac:picMkLst>
            <pc:docMk/>
            <pc:sldMk cId="3240542511" sldId="268"/>
            <ac:picMk id="9" creationId="{4361A5CE-8E10-4013-A0E9-24F783D483D0}"/>
          </ac:picMkLst>
        </pc:picChg>
      </pc:sldChg>
      <pc:sldChg chg="addSp delSp modSp new mod modTransition setBg">
        <pc:chgData name="Emily Nguyen" userId="409c104400354198" providerId="LiveId" clId="{8C91C928-BAEC-41D0-B626-4A68F048EB8A}" dt="2021-05-12T22:40:56.543" v="11115"/>
        <pc:sldMkLst>
          <pc:docMk/>
          <pc:sldMk cId="348707999" sldId="269"/>
        </pc:sldMkLst>
        <pc:spChg chg="mod ord">
          <ac:chgData name="Emily Nguyen" userId="409c104400354198" providerId="LiveId" clId="{8C91C928-BAEC-41D0-B626-4A68F048EB8A}" dt="2021-05-09T04:16:32.267" v="6422" actId="26606"/>
          <ac:spMkLst>
            <pc:docMk/>
            <pc:sldMk cId="348707999" sldId="269"/>
            <ac:spMk id="2" creationId="{C588B39C-31E4-466E-A255-24C45EAA3546}"/>
          </ac:spMkLst>
        </pc:spChg>
        <pc:spChg chg="mod">
          <ac:chgData name="Emily Nguyen" userId="409c104400354198" providerId="LiveId" clId="{8C91C928-BAEC-41D0-B626-4A68F048EB8A}" dt="2021-05-10T18:18:10.405" v="7364" actId="207"/>
          <ac:spMkLst>
            <pc:docMk/>
            <pc:sldMk cId="348707999" sldId="269"/>
            <ac:spMk id="3" creationId="{5089E719-0691-442F-80CA-BF393E2014E6}"/>
          </ac:spMkLst>
        </pc:spChg>
        <pc:spChg chg="mod ord">
          <ac:chgData name="Emily Nguyen" userId="409c104400354198" providerId="LiveId" clId="{8C91C928-BAEC-41D0-B626-4A68F048EB8A}" dt="2021-05-11T03:58:45.356" v="10999" actId="20577"/>
          <ac:spMkLst>
            <pc:docMk/>
            <pc:sldMk cId="348707999" sldId="269"/>
            <ac:spMk id="4" creationId="{80CD813E-77F5-4F4A-AA51-D10AB47F6B9F}"/>
          </ac:spMkLst>
        </pc:spChg>
        <pc:spChg chg="add del">
          <ac:chgData name="Emily Nguyen" userId="409c104400354198" providerId="LiveId" clId="{8C91C928-BAEC-41D0-B626-4A68F048EB8A}" dt="2021-05-09T04:16:24.231" v="6419" actId="26606"/>
          <ac:spMkLst>
            <pc:docMk/>
            <pc:sldMk cId="348707999" sldId="269"/>
            <ac:spMk id="11" creationId="{743AA782-23D1-4521-8CAD-47662984AA08}"/>
          </ac:spMkLst>
        </pc:spChg>
        <pc:spChg chg="add del">
          <ac:chgData name="Emily Nguyen" userId="409c104400354198" providerId="LiveId" clId="{8C91C928-BAEC-41D0-B626-4A68F048EB8A}" dt="2021-05-09T04:16:24.231" v="6419" actId="26606"/>
          <ac:spMkLst>
            <pc:docMk/>
            <pc:sldMk cId="348707999" sldId="269"/>
            <ac:spMk id="13" creationId="{71877DBC-BB60-40F0-AC93-2ACDBAAE60CE}"/>
          </ac:spMkLst>
        </pc:spChg>
        <pc:spChg chg="add del">
          <ac:chgData name="Emily Nguyen" userId="409c104400354198" providerId="LiveId" clId="{8C91C928-BAEC-41D0-B626-4A68F048EB8A}" dt="2021-05-09T04:16:32.252" v="6421" actId="26606"/>
          <ac:spMkLst>
            <pc:docMk/>
            <pc:sldMk cId="348707999" sldId="269"/>
            <ac:spMk id="15" creationId="{55222F96-971A-4F90-B841-6BAB416C7AC1}"/>
          </ac:spMkLst>
        </pc:spChg>
        <pc:spChg chg="add del">
          <ac:chgData name="Emily Nguyen" userId="409c104400354198" providerId="LiveId" clId="{8C91C928-BAEC-41D0-B626-4A68F048EB8A}" dt="2021-05-09T04:16:32.252" v="6421" actId="26606"/>
          <ac:spMkLst>
            <pc:docMk/>
            <pc:sldMk cId="348707999" sldId="269"/>
            <ac:spMk id="16" creationId="{DBC6133C-0615-4CE4-9132-37E609A9BDFA}"/>
          </ac:spMkLst>
        </pc:spChg>
        <pc:spChg chg="add del">
          <ac:chgData name="Emily Nguyen" userId="409c104400354198" providerId="LiveId" clId="{8C91C928-BAEC-41D0-B626-4A68F048EB8A}" dt="2021-05-09T04:16:32.252" v="6421" actId="26606"/>
          <ac:spMkLst>
            <pc:docMk/>
            <pc:sldMk cId="348707999" sldId="269"/>
            <ac:spMk id="17" creationId="{08980754-6F4B-43C9-B9BE-127B6BED6586}"/>
          </ac:spMkLst>
        </pc:spChg>
        <pc:spChg chg="add del">
          <ac:chgData name="Emily Nguyen" userId="409c104400354198" providerId="LiveId" clId="{8C91C928-BAEC-41D0-B626-4A68F048EB8A}" dt="2021-05-09T04:16:32.252" v="6421" actId="26606"/>
          <ac:spMkLst>
            <pc:docMk/>
            <pc:sldMk cId="348707999" sldId="269"/>
            <ac:spMk id="18" creationId="{169CC832-2974-4E8D-90ED-3E2941BA7336}"/>
          </ac:spMkLst>
        </pc:spChg>
        <pc:spChg chg="add del">
          <ac:chgData name="Emily Nguyen" userId="409c104400354198" providerId="LiveId" clId="{8C91C928-BAEC-41D0-B626-4A68F048EB8A}" dt="2021-05-09T04:16:32.252" v="6421" actId="26606"/>
          <ac:spMkLst>
            <pc:docMk/>
            <pc:sldMk cId="348707999" sldId="269"/>
            <ac:spMk id="19" creationId="{2C1BBA94-3F40-40AA-8BB9-E69E25E537C1}"/>
          </ac:spMkLst>
        </pc:spChg>
        <pc:spChg chg="add">
          <ac:chgData name="Emily Nguyen" userId="409c104400354198" providerId="LiveId" clId="{8C91C928-BAEC-41D0-B626-4A68F048EB8A}" dt="2021-05-09T04:16:32.267" v="6422" actId="26606"/>
          <ac:spMkLst>
            <pc:docMk/>
            <pc:sldMk cId="348707999" sldId="269"/>
            <ac:spMk id="21" creationId="{3346177D-ADC4-4968-B747-5CFCD390B5B9}"/>
          </ac:spMkLst>
        </pc:spChg>
        <pc:spChg chg="add">
          <ac:chgData name="Emily Nguyen" userId="409c104400354198" providerId="LiveId" clId="{8C91C928-BAEC-41D0-B626-4A68F048EB8A}" dt="2021-05-09T04:16:32.267" v="6422" actId="26606"/>
          <ac:spMkLst>
            <pc:docMk/>
            <pc:sldMk cId="348707999" sldId="269"/>
            <ac:spMk id="22" creationId="{0844A943-BF79-4FEA-ABB1-3BD54D236606}"/>
          </ac:spMkLst>
        </pc:spChg>
        <pc:spChg chg="add">
          <ac:chgData name="Emily Nguyen" userId="409c104400354198" providerId="LiveId" clId="{8C91C928-BAEC-41D0-B626-4A68F048EB8A}" dt="2021-05-09T04:16:32.267" v="6422" actId="26606"/>
          <ac:spMkLst>
            <pc:docMk/>
            <pc:sldMk cId="348707999" sldId="269"/>
            <ac:spMk id="23" creationId="{6437CC72-F4A8-4DC3-AFAB-D22C482C8100}"/>
          </ac:spMkLst>
        </pc:spChg>
        <pc:picChg chg="add del mod">
          <ac:chgData name="Emily Nguyen" userId="409c104400354198" providerId="LiveId" clId="{8C91C928-BAEC-41D0-B626-4A68F048EB8A}" dt="2021-05-10T23:35:33.945" v="9133" actId="478"/>
          <ac:picMkLst>
            <pc:docMk/>
            <pc:sldMk cId="348707999" sldId="269"/>
            <ac:picMk id="6" creationId="{CC5FB924-6B62-4650-AD61-597ED398B225}"/>
          </ac:picMkLst>
        </pc:picChg>
        <pc:picChg chg="add mod">
          <ac:chgData name="Emily Nguyen" userId="409c104400354198" providerId="LiveId" clId="{8C91C928-BAEC-41D0-B626-4A68F048EB8A}" dt="2021-05-10T23:36:01.510" v="9146" actId="14100"/>
          <ac:picMkLst>
            <pc:docMk/>
            <pc:sldMk cId="348707999" sldId="269"/>
            <ac:picMk id="7" creationId="{A5599B4E-A21C-48DF-866A-9DEB03D8F4CB}"/>
          </ac:picMkLst>
        </pc:picChg>
      </pc:sldChg>
      <pc:sldChg chg="addSp delSp modSp new mod modTransition setBg">
        <pc:chgData name="Emily Nguyen" userId="409c104400354198" providerId="LiveId" clId="{8C91C928-BAEC-41D0-B626-4A68F048EB8A}" dt="2021-05-12T22:40:56.543" v="11115"/>
        <pc:sldMkLst>
          <pc:docMk/>
          <pc:sldMk cId="1388091890" sldId="270"/>
        </pc:sldMkLst>
        <pc:spChg chg="mod ord">
          <ac:chgData name="Emily Nguyen" userId="409c104400354198" providerId="LiveId" clId="{8C91C928-BAEC-41D0-B626-4A68F048EB8A}" dt="2021-05-10T23:38:55.771" v="9160" actId="26606"/>
          <ac:spMkLst>
            <pc:docMk/>
            <pc:sldMk cId="1388091890" sldId="270"/>
            <ac:spMk id="2" creationId="{0D1E5CCF-6C1B-4927-A118-277F1597CC6B}"/>
          </ac:spMkLst>
        </pc:spChg>
        <pc:spChg chg="mod">
          <ac:chgData name="Emily Nguyen" userId="409c104400354198" providerId="LiveId" clId="{8C91C928-BAEC-41D0-B626-4A68F048EB8A}" dt="2021-05-10T23:38:55.771" v="9160" actId="26606"/>
          <ac:spMkLst>
            <pc:docMk/>
            <pc:sldMk cId="1388091890" sldId="270"/>
            <ac:spMk id="3" creationId="{E4D7F11F-4520-49C2-92B6-83E98DD57C4C}"/>
          </ac:spMkLst>
        </pc:spChg>
        <pc:spChg chg="mod">
          <ac:chgData name="Emily Nguyen" userId="409c104400354198" providerId="LiveId" clId="{8C91C928-BAEC-41D0-B626-4A68F048EB8A}" dt="2021-05-11T03:24:51.350" v="10501" actId="14100"/>
          <ac:spMkLst>
            <pc:docMk/>
            <pc:sldMk cId="1388091890" sldId="270"/>
            <ac:spMk id="4" creationId="{94A1EDE6-C7F4-4443-A6D5-E47AB0E2402D}"/>
          </ac:spMkLst>
        </pc:spChg>
        <pc:spChg chg="add del">
          <ac:chgData name="Emily Nguyen" userId="409c104400354198" providerId="LiveId" clId="{8C91C928-BAEC-41D0-B626-4A68F048EB8A}" dt="2021-05-09T04:22:38.925" v="6975" actId="26606"/>
          <ac:spMkLst>
            <pc:docMk/>
            <pc:sldMk cId="1388091890" sldId="270"/>
            <ac:spMk id="15" creationId="{0550F5B9-399F-4FAD-AE6C-ED65F9A43A74}"/>
          </ac:spMkLst>
        </pc:spChg>
        <pc:spChg chg="add del">
          <ac:chgData name="Emily Nguyen" userId="409c104400354198" providerId="LiveId" clId="{8C91C928-BAEC-41D0-B626-4A68F048EB8A}" dt="2021-05-09T04:22:38.925" v="6975" actId="26606"/>
          <ac:spMkLst>
            <pc:docMk/>
            <pc:sldMk cId="1388091890" sldId="270"/>
            <ac:spMk id="17" creationId="{C062E60F-5CD4-4268-8359-8076634680E5}"/>
          </ac:spMkLst>
        </pc:spChg>
        <pc:spChg chg="add del">
          <ac:chgData name="Emily Nguyen" userId="409c104400354198" providerId="LiveId" clId="{8C91C928-BAEC-41D0-B626-4A68F048EB8A}" dt="2021-05-09T04:22:38.925" v="6975" actId="26606"/>
          <ac:spMkLst>
            <pc:docMk/>
            <pc:sldMk cId="1388091890" sldId="270"/>
            <ac:spMk id="19" creationId="{BB341EC3-1810-4D33-BA3F-E2D0AA0ECFB6}"/>
          </ac:spMkLst>
        </pc:spChg>
        <pc:spChg chg="add del">
          <ac:chgData name="Emily Nguyen" userId="409c104400354198" providerId="LiveId" clId="{8C91C928-BAEC-41D0-B626-4A68F048EB8A}" dt="2021-05-09T04:22:38.925" v="6975" actId="26606"/>
          <ac:spMkLst>
            <pc:docMk/>
            <pc:sldMk cId="1388091890" sldId="270"/>
            <ac:spMk id="21" creationId="{10127CDE-2B99-47A8-BB3C-7D17519105E0}"/>
          </ac:spMkLst>
        </pc:spChg>
        <pc:spChg chg="add del">
          <ac:chgData name="Emily Nguyen" userId="409c104400354198" providerId="LiveId" clId="{8C91C928-BAEC-41D0-B626-4A68F048EB8A}" dt="2021-05-09T04:22:38.914" v="6974" actId="26606"/>
          <ac:spMkLst>
            <pc:docMk/>
            <pc:sldMk cId="1388091890" sldId="270"/>
            <ac:spMk id="26" creationId="{614141FC-8189-47F8-821A-FC9A4E91E039}"/>
          </ac:spMkLst>
        </pc:spChg>
        <pc:spChg chg="add del">
          <ac:chgData name="Emily Nguyen" userId="409c104400354198" providerId="LiveId" clId="{8C91C928-BAEC-41D0-B626-4A68F048EB8A}" dt="2021-05-09T04:22:38.914" v="6974" actId="26606"/>
          <ac:spMkLst>
            <pc:docMk/>
            <pc:sldMk cId="1388091890" sldId="270"/>
            <ac:spMk id="28" creationId="{C062E60F-5CD4-4268-8359-8076634680E5}"/>
          </ac:spMkLst>
        </pc:spChg>
        <pc:spChg chg="add del">
          <ac:chgData name="Emily Nguyen" userId="409c104400354198" providerId="LiveId" clId="{8C91C928-BAEC-41D0-B626-4A68F048EB8A}" dt="2021-05-09T04:22:38.914" v="6974" actId="26606"/>
          <ac:spMkLst>
            <pc:docMk/>
            <pc:sldMk cId="1388091890" sldId="270"/>
            <ac:spMk id="30" creationId="{BB341EC3-1810-4D33-BA3F-E2D0AA0ECFB6}"/>
          </ac:spMkLst>
        </pc:spChg>
        <pc:spChg chg="add del">
          <ac:chgData name="Emily Nguyen" userId="409c104400354198" providerId="LiveId" clId="{8C91C928-BAEC-41D0-B626-4A68F048EB8A}" dt="2021-05-09T04:22:38.914" v="6974" actId="26606"/>
          <ac:spMkLst>
            <pc:docMk/>
            <pc:sldMk cId="1388091890" sldId="270"/>
            <ac:spMk id="32" creationId="{10127CDE-2B99-47A8-BB3C-7D17519105E0}"/>
          </ac:spMkLst>
        </pc:spChg>
        <pc:spChg chg="add del">
          <ac:chgData name="Emily Nguyen" userId="409c104400354198" providerId="LiveId" clId="{8C91C928-BAEC-41D0-B626-4A68F048EB8A}" dt="2021-05-10T23:38:55.771" v="9160" actId="26606"/>
          <ac:spMkLst>
            <pc:docMk/>
            <pc:sldMk cId="1388091890" sldId="270"/>
            <ac:spMk id="34" creationId="{0550F5B9-399F-4FAD-AE6C-ED65F9A43A74}"/>
          </ac:spMkLst>
        </pc:spChg>
        <pc:spChg chg="add del">
          <ac:chgData name="Emily Nguyen" userId="409c104400354198" providerId="LiveId" clId="{8C91C928-BAEC-41D0-B626-4A68F048EB8A}" dt="2021-05-10T23:38:55.771" v="9160" actId="26606"/>
          <ac:spMkLst>
            <pc:docMk/>
            <pc:sldMk cId="1388091890" sldId="270"/>
            <ac:spMk id="35" creationId="{C062E60F-5CD4-4268-8359-8076634680E5}"/>
          </ac:spMkLst>
        </pc:spChg>
        <pc:spChg chg="add del">
          <ac:chgData name="Emily Nguyen" userId="409c104400354198" providerId="LiveId" clId="{8C91C928-BAEC-41D0-B626-4A68F048EB8A}" dt="2021-05-10T23:38:55.771" v="9160" actId="26606"/>
          <ac:spMkLst>
            <pc:docMk/>
            <pc:sldMk cId="1388091890" sldId="270"/>
            <ac:spMk id="36" creationId="{BB341EC3-1810-4D33-BA3F-E2D0AA0ECFB6}"/>
          </ac:spMkLst>
        </pc:spChg>
        <pc:spChg chg="add del">
          <ac:chgData name="Emily Nguyen" userId="409c104400354198" providerId="LiveId" clId="{8C91C928-BAEC-41D0-B626-4A68F048EB8A}" dt="2021-05-10T23:38:55.771" v="9160" actId="26606"/>
          <ac:spMkLst>
            <pc:docMk/>
            <pc:sldMk cId="1388091890" sldId="270"/>
            <ac:spMk id="37" creationId="{10127CDE-2B99-47A8-BB3C-7D17519105E0}"/>
          </ac:spMkLst>
        </pc:spChg>
        <pc:spChg chg="add">
          <ac:chgData name="Emily Nguyen" userId="409c104400354198" providerId="LiveId" clId="{8C91C928-BAEC-41D0-B626-4A68F048EB8A}" dt="2021-05-10T23:38:55.771" v="9160" actId="26606"/>
          <ac:spMkLst>
            <pc:docMk/>
            <pc:sldMk cId="1388091890" sldId="270"/>
            <ac:spMk id="42" creationId="{C2EFD392-2680-41C6-A661-44456DAA5AFB}"/>
          </ac:spMkLst>
        </pc:spChg>
        <pc:grpChg chg="add">
          <ac:chgData name="Emily Nguyen" userId="409c104400354198" providerId="LiveId" clId="{8C91C928-BAEC-41D0-B626-4A68F048EB8A}" dt="2021-05-10T23:38:55.771" v="9160" actId="26606"/>
          <ac:grpSpMkLst>
            <pc:docMk/>
            <pc:sldMk cId="1388091890" sldId="270"/>
            <ac:grpSpMk id="44" creationId="{DE866941-6974-471B-96DC-E7D4042D816D}"/>
          </ac:grpSpMkLst>
        </pc:grpChg>
        <pc:picChg chg="add del mod ord">
          <ac:chgData name="Emily Nguyen" userId="409c104400354198" providerId="LiveId" clId="{8C91C928-BAEC-41D0-B626-4A68F048EB8A}" dt="2021-05-10T23:37:34.330" v="9147" actId="478"/>
          <ac:picMkLst>
            <pc:docMk/>
            <pc:sldMk cId="1388091890" sldId="270"/>
            <ac:picMk id="6" creationId="{17FB663D-FB62-455C-876F-A367A7F50E35}"/>
          </ac:picMkLst>
        </pc:picChg>
        <pc:picChg chg="add mod ord">
          <ac:chgData name="Emily Nguyen" userId="409c104400354198" providerId="LiveId" clId="{8C91C928-BAEC-41D0-B626-4A68F048EB8A}" dt="2021-05-10T23:39:24.731" v="9170" actId="1076"/>
          <ac:picMkLst>
            <pc:docMk/>
            <pc:sldMk cId="1388091890" sldId="270"/>
            <ac:picMk id="7" creationId="{ED951D0D-34E2-4942-A2B8-F22E184D5264}"/>
          </ac:picMkLst>
        </pc:picChg>
        <pc:picChg chg="add del mod ord">
          <ac:chgData name="Emily Nguyen" userId="409c104400354198" providerId="LiveId" clId="{8C91C928-BAEC-41D0-B626-4A68F048EB8A}" dt="2021-05-10T23:37:34.942" v="9148" actId="478"/>
          <ac:picMkLst>
            <pc:docMk/>
            <pc:sldMk cId="1388091890" sldId="270"/>
            <ac:picMk id="8" creationId="{976A6534-FC10-4633-8F49-5C57B7AD5835}"/>
          </ac:picMkLst>
        </pc:picChg>
        <pc:picChg chg="add del mod">
          <ac:chgData name="Emily Nguyen" userId="409c104400354198" providerId="LiveId" clId="{8C91C928-BAEC-41D0-B626-4A68F048EB8A}" dt="2021-05-10T23:37:35.562" v="9149" actId="478"/>
          <ac:picMkLst>
            <pc:docMk/>
            <pc:sldMk cId="1388091890" sldId="270"/>
            <ac:picMk id="10" creationId="{D685B1A1-FAAC-4BA2-ACCD-2A6AD6CE827F}"/>
          </ac:picMkLst>
        </pc:picChg>
        <pc:picChg chg="add mod">
          <ac:chgData name="Emily Nguyen" userId="409c104400354198" providerId="LiveId" clId="{8C91C928-BAEC-41D0-B626-4A68F048EB8A}" dt="2021-05-10T23:39:26.389" v="9171" actId="1076"/>
          <ac:picMkLst>
            <pc:docMk/>
            <pc:sldMk cId="1388091890" sldId="270"/>
            <ac:picMk id="11" creationId="{D5DC2939-8226-4BDF-A011-B695470D6302}"/>
          </ac:picMkLst>
        </pc:picChg>
        <pc:picChg chg="add mod">
          <ac:chgData name="Emily Nguyen" userId="409c104400354198" providerId="LiveId" clId="{8C91C928-BAEC-41D0-B626-4A68F048EB8A}" dt="2021-05-10T23:39:30.350" v="9173" actId="14100"/>
          <ac:picMkLst>
            <pc:docMk/>
            <pc:sldMk cId="1388091890" sldId="270"/>
            <ac:picMk id="13" creationId="{11E12160-D309-460D-9F60-EFBE849E06F2}"/>
          </ac:picMkLst>
        </pc:picChg>
      </pc:sldChg>
      <pc:sldChg chg="addSp delSp modSp new mod modTransition setBg">
        <pc:chgData name="Emily Nguyen" userId="409c104400354198" providerId="LiveId" clId="{8C91C928-BAEC-41D0-B626-4A68F048EB8A}" dt="2021-05-12T22:40:56.543" v="11115"/>
        <pc:sldMkLst>
          <pc:docMk/>
          <pc:sldMk cId="1589259597" sldId="271"/>
        </pc:sldMkLst>
        <pc:spChg chg="mod ord">
          <ac:chgData name="Emily Nguyen" userId="409c104400354198" providerId="LiveId" clId="{8C91C928-BAEC-41D0-B626-4A68F048EB8A}" dt="2021-05-11T03:25:55.789" v="10507" actId="26606"/>
          <ac:spMkLst>
            <pc:docMk/>
            <pc:sldMk cId="1589259597" sldId="271"/>
            <ac:spMk id="2" creationId="{DBA22B93-561F-43D0-889D-735E010A75A7}"/>
          </ac:spMkLst>
        </pc:spChg>
        <pc:spChg chg="mod">
          <ac:chgData name="Emily Nguyen" userId="409c104400354198" providerId="LiveId" clId="{8C91C928-BAEC-41D0-B626-4A68F048EB8A}" dt="2021-05-11T03:27:00.174" v="10553" actId="14100"/>
          <ac:spMkLst>
            <pc:docMk/>
            <pc:sldMk cId="1589259597" sldId="271"/>
            <ac:spMk id="3" creationId="{2E0CA7BF-9579-4735-A14C-C4DADD891445}"/>
          </ac:spMkLst>
        </pc:spChg>
        <pc:spChg chg="mod">
          <ac:chgData name="Emily Nguyen" userId="409c104400354198" providerId="LiveId" clId="{8C91C928-BAEC-41D0-B626-4A68F048EB8A}" dt="2021-05-11T03:27:03.895" v="10554" actId="403"/>
          <ac:spMkLst>
            <pc:docMk/>
            <pc:sldMk cId="1589259597" sldId="271"/>
            <ac:spMk id="4" creationId="{1024F557-E4EC-49B0-884D-CD3D3D9AA464}"/>
          </ac:spMkLst>
        </pc:spChg>
        <pc:spChg chg="add del">
          <ac:chgData name="Emily Nguyen" userId="409c104400354198" providerId="LiveId" clId="{8C91C928-BAEC-41D0-B626-4A68F048EB8A}" dt="2021-05-11T03:25:51.026" v="10504" actId="26606"/>
          <ac:spMkLst>
            <pc:docMk/>
            <pc:sldMk cId="1589259597" sldId="271"/>
            <ac:spMk id="9" creationId="{C9A36457-A5F4-4103-A443-02581C09185B}"/>
          </ac:spMkLst>
        </pc:spChg>
        <pc:spChg chg="add del">
          <ac:chgData name="Emily Nguyen" userId="409c104400354198" providerId="LiveId" clId="{8C91C928-BAEC-41D0-B626-4A68F048EB8A}" dt="2021-05-11T03:25:51.026" v="10504" actId="26606"/>
          <ac:spMkLst>
            <pc:docMk/>
            <pc:sldMk cId="1589259597" sldId="271"/>
            <ac:spMk id="11" creationId="{DC5FB7E8-B636-40FA-BE8D-48145C0F5C57}"/>
          </ac:spMkLst>
        </pc:spChg>
        <pc:spChg chg="add del">
          <ac:chgData name="Emily Nguyen" userId="409c104400354198" providerId="LiveId" clId="{8C91C928-BAEC-41D0-B626-4A68F048EB8A}" dt="2021-05-11T03:25:51.026" v="10504" actId="26606"/>
          <ac:spMkLst>
            <pc:docMk/>
            <pc:sldMk cId="1589259597" sldId="271"/>
            <ac:spMk id="13" creationId="{142DCE2C-2863-46FA-9BE7-24365A24D9BA}"/>
          </ac:spMkLst>
        </pc:spChg>
        <pc:spChg chg="add del">
          <ac:chgData name="Emily Nguyen" userId="409c104400354198" providerId="LiveId" clId="{8C91C928-BAEC-41D0-B626-4A68F048EB8A}" dt="2021-05-11T03:25:55.765" v="10506" actId="26606"/>
          <ac:spMkLst>
            <pc:docMk/>
            <pc:sldMk cId="1589259597" sldId="271"/>
            <ac:spMk id="15" creationId="{375E0459-6403-40CD-989D-56A4407CA12E}"/>
          </ac:spMkLst>
        </pc:spChg>
        <pc:spChg chg="add del">
          <ac:chgData name="Emily Nguyen" userId="409c104400354198" providerId="LiveId" clId="{8C91C928-BAEC-41D0-B626-4A68F048EB8A}" dt="2021-05-11T03:25:55.765" v="10506" actId="26606"/>
          <ac:spMkLst>
            <pc:docMk/>
            <pc:sldMk cId="1589259597" sldId="271"/>
            <ac:spMk id="16" creationId="{1B15ED52-F352-441B-82BF-E0EA34836D08}"/>
          </ac:spMkLst>
        </pc:spChg>
        <pc:spChg chg="add del">
          <ac:chgData name="Emily Nguyen" userId="409c104400354198" providerId="LiveId" clId="{8C91C928-BAEC-41D0-B626-4A68F048EB8A}" dt="2021-05-11T03:25:55.765" v="10506" actId="26606"/>
          <ac:spMkLst>
            <pc:docMk/>
            <pc:sldMk cId="1589259597" sldId="271"/>
            <ac:spMk id="17" creationId="{53E5B1A8-3AC9-4BD1-9BBC-78CA94F2D1BA}"/>
          </ac:spMkLst>
        </pc:spChg>
        <pc:spChg chg="add del">
          <ac:chgData name="Emily Nguyen" userId="409c104400354198" providerId="LiveId" clId="{8C91C928-BAEC-41D0-B626-4A68F048EB8A}" dt="2021-05-11T03:25:55.765" v="10506" actId="26606"/>
          <ac:spMkLst>
            <pc:docMk/>
            <pc:sldMk cId="1589259597" sldId="271"/>
            <ac:spMk id="18" creationId="{3B2E3793-BFE6-45A2-9B7B-E18844431C99}"/>
          </ac:spMkLst>
        </pc:spChg>
        <pc:spChg chg="add del">
          <ac:chgData name="Emily Nguyen" userId="409c104400354198" providerId="LiveId" clId="{8C91C928-BAEC-41D0-B626-4A68F048EB8A}" dt="2021-05-11T03:25:55.765" v="10506" actId="26606"/>
          <ac:spMkLst>
            <pc:docMk/>
            <pc:sldMk cId="1589259597" sldId="271"/>
            <ac:spMk id="19" creationId="{BC4C4868-CB8F-4AF9-9CDB-8108F2C19B67}"/>
          </ac:spMkLst>
        </pc:spChg>
        <pc:spChg chg="add">
          <ac:chgData name="Emily Nguyen" userId="409c104400354198" providerId="LiveId" clId="{8C91C928-BAEC-41D0-B626-4A68F048EB8A}" dt="2021-05-11T03:25:55.789" v="10507" actId="26606"/>
          <ac:spMkLst>
            <pc:docMk/>
            <pc:sldMk cId="1589259597" sldId="271"/>
            <ac:spMk id="21" creationId="{979E27D9-03C7-44E2-9FF8-15D0C8506AF7}"/>
          </ac:spMkLst>
        </pc:spChg>
        <pc:spChg chg="add">
          <ac:chgData name="Emily Nguyen" userId="409c104400354198" providerId="LiveId" clId="{8C91C928-BAEC-41D0-B626-4A68F048EB8A}" dt="2021-05-11T03:25:55.789" v="10507" actId="26606"/>
          <ac:spMkLst>
            <pc:docMk/>
            <pc:sldMk cId="1589259597" sldId="271"/>
            <ac:spMk id="22" creationId="{EEBF1590-3B36-48EE-A89D-3B6F3CB256AB}"/>
          </ac:spMkLst>
        </pc:spChg>
        <pc:spChg chg="add">
          <ac:chgData name="Emily Nguyen" userId="409c104400354198" providerId="LiveId" clId="{8C91C928-BAEC-41D0-B626-4A68F048EB8A}" dt="2021-05-11T03:25:55.789" v="10507" actId="26606"/>
          <ac:spMkLst>
            <pc:docMk/>
            <pc:sldMk cId="1589259597" sldId="271"/>
            <ac:spMk id="23" creationId="{AC8F6C8C-AB5A-4548-942D-E3FD40ACBC49}"/>
          </ac:spMkLst>
        </pc:spChg>
      </pc:sldChg>
      <pc:sldChg chg="modSp new del mod">
        <pc:chgData name="Emily Nguyen" userId="409c104400354198" providerId="LiveId" clId="{8C91C928-BAEC-41D0-B626-4A68F048EB8A}" dt="2021-05-12T03:02:03.371" v="11018" actId="2696"/>
        <pc:sldMkLst>
          <pc:docMk/>
          <pc:sldMk cId="4282358257" sldId="272"/>
        </pc:sldMkLst>
        <pc:spChg chg="mod">
          <ac:chgData name="Emily Nguyen" userId="409c104400354198" providerId="LiveId" clId="{8C91C928-BAEC-41D0-B626-4A68F048EB8A}" dt="2021-05-11T04:04:04.909" v="11017" actId="20577"/>
          <ac:spMkLst>
            <pc:docMk/>
            <pc:sldMk cId="4282358257" sldId="272"/>
            <ac:spMk id="3" creationId="{D7CF363C-A3E4-42CA-BD48-8FDBDF3303AF}"/>
          </ac:spMkLst>
        </pc:spChg>
      </pc:sldChg>
      <pc:sldChg chg="delSp modSp new del mod">
        <pc:chgData name="Emily Nguyen" userId="409c104400354198" providerId="LiveId" clId="{8C91C928-BAEC-41D0-B626-4A68F048EB8A}" dt="2021-05-11T03:29:26.741" v="10621" actId="2696"/>
        <pc:sldMkLst>
          <pc:docMk/>
          <pc:sldMk cId="3826868100" sldId="273"/>
        </pc:sldMkLst>
        <pc:spChg chg="mod">
          <ac:chgData name="Emily Nguyen" userId="409c104400354198" providerId="LiveId" clId="{8C91C928-BAEC-41D0-B626-4A68F048EB8A}" dt="2021-05-09T04:25:59.691" v="7089" actId="20577"/>
          <ac:spMkLst>
            <pc:docMk/>
            <pc:sldMk cId="3826868100" sldId="273"/>
            <ac:spMk id="3" creationId="{2094AA78-22D6-4D14-BE05-0358FFADB43C}"/>
          </ac:spMkLst>
        </pc:spChg>
        <pc:spChg chg="del">
          <ac:chgData name="Emily Nguyen" userId="409c104400354198" providerId="LiveId" clId="{8C91C928-BAEC-41D0-B626-4A68F048EB8A}" dt="2021-05-11T03:27:15.973" v="10555" actId="478"/>
          <ac:spMkLst>
            <pc:docMk/>
            <pc:sldMk cId="3826868100" sldId="273"/>
            <ac:spMk id="4" creationId="{A889D6A8-32BB-413C-BAE9-3049071819AF}"/>
          </ac:spMkLst>
        </pc:spChg>
      </pc:sldChg>
      <pc:sldChg chg="addSp delSp modSp new mod modTransition modMedia setBg">
        <pc:chgData name="Emily Nguyen" userId="409c104400354198" providerId="LiveId" clId="{8C91C928-BAEC-41D0-B626-4A68F048EB8A}" dt="2021-05-12T22:40:56.543" v="11115"/>
        <pc:sldMkLst>
          <pc:docMk/>
          <pc:sldMk cId="2388486832" sldId="274"/>
        </pc:sldMkLst>
        <pc:spChg chg="add del mod">
          <ac:chgData name="Emily Nguyen" userId="409c104400354198" providerId="LiveId" clId="{8C91C928-BAEC-41D0-B626-4A68F048EB8A}" dt="2021-05-11T03:28:28.418" v="10566" actId="26606"/>
          <ac:spMkLst>
            <pc:docMk/>
            <pc:sldMk cId="2388486832" sldId="274"/>
            <ac:spMk id="2" creationId="{4228CB7D-4E4B-4B34-B216-A52629055AED}"/>
          </ac:spMkLst>
        </pc:spChg>
        <pc:spChg chg="mod">
          <ac:chgData name="Emily Nguyen" userId="409c104400354198" providerId="LiveId" clId="{8C91C928-BAEC-41D0-B626-4A68F048EB8A}" dt="2021-05-11T03:29:09.582" v="10620" actId="14100"/>
          <ac:spMkLst>
            <pc:docMk/>
            <pc:sldMk cId="2388486832" sldId="274"/>
            <ac:spMk id="3" creationId="{CF693AF8-60B9-4758-904F-6C0A045EF854}"/>
          </ac:spMkLst>
        </pc:spChg>
        <pc:spChg chg="del">
          <ac:chgData name="Emily Nguyen" userId="409c104400354198" providerId="LiveId" clId="{8C91C928-BAEC-41D0-B626-4A68F048EB8A}" dt="2021-05-11T03:27:31.826" v="10557" actId="478"/>
          <ac:spMkLst>
            <pc:docMk/>
            <pc:sldMk cId="2388486832" sldId="274"/>
            <ac:spMk id="4" creationId="{FBA8BEDC-BFF3-4DEC-A18B-B70CF4FB03D5}"/>
          </ac:spMkLst>
        </pc:spChg>
        <pc:spChg chg="del">
          <ac:chgData name="Emily Nguyen" userId="409c104400354198" providerId="LiveId" clId="{8C91C928-BAEC-41D0-B626-4A68F048EB8A}" dt="2021-05-11T03:27:37.993" v="10559" actId="478"/>
          <ac:spMkLst>
            <pc:docMk/>
            <pc:sldMk cId="2388486832" sldId="274"/>
            <ac:spMk id="5" creationId="{1A0A992C-4FC3-4078-AB6D-683568D3B955}"/>
          </ac:spMkLst>
        </pc:spChg>
        <pc:spChg chg="del">
          <ac:chgData name="Emily Nguyen" userId="409c104400354198" providerId="LiveId" clId="{8C91C928-BAEC-41D0-B626-4A68F048EB8A}" dt="2021-05-11T03:27:34.809" v="10558" actId="478"/>
          <ac:spMkLst>
            <pc:docMk/>
            <pc:sldMk cId="2388486832" sldId="274"/>
            <ac:spMk id="6" creationId="{429411C4-FB29-43E2-B569-398D786DF255}"/>
          </ac:spMkLst>
        </pc:spChg>
        <pc:spChg chg="del">
          <ac:chgData name="Emily Nguyen" userId="409c104400354198" providerId="LiveId" clId="{8C91C928-BAEC-41D0-B626-4A68F048EB8A}" dt="2021-05-11T03:27:41.210" v="10561" actId="478"/>
          <ac:spMkLst>
            <pc:docMk/>
            <pc:sldMk cId="2388486832" sldId="274"/>
            <ac:spMk id="7" creationId="{5DC87A50-4AC5-4FDF-A615-A091F9049B90}"/>
          </ac:spMkLst>
        </pc:spChg>
        <pc:spChg chg="del">
          <ac:chgData name="Emily Nguyen" userId="409c104400354198" providerId="LiveId" clId="{8C91C928-BAEC-41D0-B626-4A68F048EB8A}" dt="2021-05-11T03:27:39.649" v="10560" actId="478"/>
          <ac:spMkLst>
            <pc:docMk/>
            <pc:sldMk cId="2388486832" sldId="274"/>
            <ac:spMk id="8" creationId="{EFBAA900-CD2F-4F16-B407-A8DF36B07433}"/>
          </ac:spMkLst>
        </pc:spChg>
        <pc:spChg chg="add del">
          <ac:chgData name="Emily Nguyen" userId="409c104400354198" providerId="LiveId" clId="{8C91C928-BAEC-41D0-B626-4A68F048EB8A}" dt="2021-05-11T03:28:58.874" v="10612" actId="26606"/>
          <ac:spMkLst>
            <pc:docMk/>
            <pc:sldMk cId="2388486832" sldId="274"/>
            <ac:spMk id="9" creationId="{73A25D70-4A55-4F72-B9C5-A69CDBF4DB42}"/>
          </ac:spMkLst>
        </pc:spChg>
        <pc:spChg chg="add del">
          <ac:chgData name="Emily Nguyen" userId="409c104400354198" providerId="LiveId" clId="{8C91C928-BAEC-41D0-B626-4A68F048EB8A}" dt="2021-05-11T03:28:58.874" v="10612" actId="26606"/>
          <ac:spMkLst>
            <pc:docMk/>
            <pc:sldMk cId="2388486832" sldId="274"/>
            <ac:spMk id="10" creationId="{54957100-6D8B-4161-9F2F-C0A949EC84C4}"/>
          </ac:spMkLst>
        </pc:spChg>
        <pc:spChg chg="add del">
          <ac:chgData name="Emily Nguyen" userId="409c104400354198" providerId="LiveId" clId="{8C91C928-BAEC-41D0-B626-4A68F048EB8A}" dt="2021-05-11T03:28:58.874" v="10612" actId="26606"/>
          <ac:spMkLst>
            <pc:docMk/>
            <pc:sldMk cId="2388486832" sldId="274"/>
            <ac:spMk id="12" creationId="{CBCB02B1-1B82-403C-B7D2-E2CED1882F50}"/>
          </ac:spMkLst>
        </pc:spChg>
        <pc:spChg chg="add">
          <ac:chgData name="Emily Nguyen" userId="409c104400354198" providerId="LiveId" clId="{8C91C928-BAEC-41D0-B626-4A68F048EB8A}" dt="2021-05-11T03:28:58.874" v="10612" actId="26606"/>
          <ac:spMkLst>
            <pc:docMk/>
            <pc:sldMk cId="2388486832" sldId="274"/>
            <ac:spMk id="39" creationId="{C1DD1A8A-57D5-4A81-AD04-532B043C5611}"/>
          </ac:spMkLst>
        </pc:spChg>
        <pc:spChg chg="add">
          <ac:chgData name="Emily Nguyen" userId="409c104400354198" providerId="LiveId" clId="{8C91C928-BAEC-41D0-B626-4A68F048EB8A}" dt="2021-05-11T03:28:58.874" v="10612" actId="26606"/>
          <ac:spMkLst>
            <pc:docMk/>
            <pc:sldMk cId="2388486832" sldId="274"/>
            <ac:spMk id="41" creationId="{007891EC-4501-44ED-A8C8-B11B6DB767AB}"/>
          </ac:spMkLst>
        </pc:spChg>
        <pc:grpChg chg="add del">
          <ac:chgData name="Emily Nguyen" userId="409c104400354198" providerId="LiveId" clId="{8C91C928-BAEC-41D0-B626-4A68F048EB8A}" dt="2021-05-11T03:28:58.874" v="10612" actId="26606"/>
          <ac:grpSpMkLst>
            <pc:docMk/>
            <pc:sldMk cId="2388486832" sldId="274"/>
            <ac:grpSpMk id="14" creationId="{CCDE13A7-6382-4A67-BEBE-4FF1F37C7F52}"/>
          </ac:grpSpMkLst>
        </pc:grpChg>
        <pc:grpChg chg="add del">
          <ac:chgData name="Emily Nguyen" userId="409c104400354198" providerId="LiveId" clId="{8C91C928-BAEC-41D0-B626-4A68F048EB8A}" dt="2021-05-11T03:28:58.874" v="10612" actId="26606"/>
          <ac:grpSpMkLst>
            <pc:docMk/>
            <pc:sldMk cId="2388486832" sldId="274"/>
            <ac:grpSpMk id="23" creationId="{17147D5D-F01F-4164-BD81-D10DC6F23E41}"/>
          </ac:grpSpMkLst>
        </pc:grpChg>
        <pc:grpChg chg="add del">
          <ac:chgData name="Emily Nguyen" userId="409c104400354198" providerId="LiveId" clId="{8C91C928-BAEC-41D0-B626-4A68F048EB8A}" dt="2021-05-11T03:28:58.874" v="10612" actId="26606"/>
          <ac:grpSpMkLst>
            <pc:docMk/>
            <pc:sldMk cId="2388486832" sldId="274"/>
            <ac:grpSpMk id="29" creationId="{6D0E248E-80AB-4B35-BA8D-F940FCB44326}"/>
          </ac:grpSpMkLst>
        </pc:grpChg>
        <pc:picChg chg="add mod">
          <ac:chgData name="Emily Nguyen" userId="409c104400354198" providerId="LiveId" clId="{8C91C928-BAEC-41D0-B626-4A68F048EB8A}" dt="2021-05-11T03:29:00.386" v="10614"/>
          <ac:picMkLst>
            <pc:docMk/>
            <pc:sldMk cId="2388486832" sldId="274"/>
            <ac:picMk id="35" creationId="{FA320206-C604-4FBF-9662-7EC6DD45CE0A}"/>
          </ac:picMkLst>
        </pc:picChg>
      </pc:sldChg>
      <pc:sldMasterChg chg="modSldLayout">
        <pc:chgData name="Emily Nguyen" userId="409c104400354198" providerId="LiveId" clId="{8C91C928-BAEC-41D0-B626-4A68F048EB8A}" dt="2021-05-08T21:41:14.101" v="0"/>
        <pc:sldMasterMkLst>
          <pc:docMk/>
          <pc:sldMasterMk cId="538006869" sldId="2147483702"/>
        </pc:sldMasterMkLst>
        <pc:sldLayoutChg chg="addSp">
          <pc:chgData name="Emily Nguyen" userId="409c104400354198" providerId="LiveId" clId="{8C91C928-BAEC-41D0-B626-4A68F048EB8A}" dt="2021-05-08T21:41:14.101" v="0"/>
          <pc:sldLayoutMkLst>
            <pc:docMk/>
            <pc:sldMasterMk cId="538006869" sldId="2147483702"/>
            <pc:sldLayoutMk cId="566777707" sldId="2147483703"/>
          </pc:sldLayoutMkLst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566777707" sldId="2147483703"/>
              <ac:spMk id="7" creationId="{C7A03930-4779-4993-A1F2-77B026211CA4}"/>
            </ac:spMkLst>
          </pc:spChg>
        </pc:sldLayoutChg>
        <pc:sldLayoutChg chg="addSp">
          <pc:chgData name="Emily Nguyen" userId="409c104400354198" providerId="LiveId" clId="{8C91C928-BAEC-41D0-B626-4A68F048EB8A}" dt="2021-05-08T21:41:14.101" v="0"/>
          <pc:sldLayoutMkLst>
            <pc:docMk/>
            <pc:sldMasterMk cId="538006869" sldId="2147483702"/>
            <pc:sldLayoutMk cId="3718649330" sldId="2147483704"/>
          </pc:sldLayoutMkLst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3718649330" sldId="2147483704"/>
              <ac:spMk id="10" creationId="{10B5308A-417B-4452-A82E-84241FDA1861}"/>
            </ac:spMkLst>
          </pc:spChg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3718649330" sldId="2147483704"/>
              <ac:spMk id="11" creationId="{C63C6363-503E-476F-A222-F27C235F94C7}"/>
            </ac:spMkLst>
          </pc:spChg>
          <pc:grpChg chg="add">
            <ac:chgData name="Emily Nguyen" userId="409c104400354198" providerId="LiveId" clId="{8C91C928-BAEC-41D0-B626-4A68F048EB8A}" dt="2021-05-08T21:41:14.101" v="0"/>
            <ac:grpSpMkLst>
              <pc:docMk/>
              <pc:sldMasterMk cId="538006869" sldId="2147483702"/>
              <pc:sldLayoutMk cId="3718649330" sldId="2147483704"/>
              <ac:grpSpMk id="7" creationId="{86AF6E64-A695-431B-B234-91FB66943936}"/>
            </ac:grpSpMkLst>
          </pc:grpChg>
        </pc:sldLayoutChg>
        <pc:sldLayoutChg chg="addSp">
          <pc:chgData name="Emily Nguyen" userId="409c104400354198" providerId="LiveId" clId="{8C91C928-BAEC-41D0-B626-4A68F048EB8A}" dt="2021-05-08T21:41:14.101" v="0"/>
          <pc:sldLayoutMkLst>
            <pc:docMk/>
            <pc:sldMasterMk cId="538006869" sldId="2147483702"/>
            <pc:sldLayoutMk cId="2845348990" sldId="2147483705"/>
          </pc:sldLayoutMkLst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2845348990" sldId="2147483705"/>
              <ac:spMk id="7" creationId="{6FA2B682-FB4E-46BF-87DE-D66E774327E0}"/>
            </ac:spMkLst>
          </pc:spChg>
        </pc:sldLayoutChg>
        <pc:sldLayoutChg chg="addSp">
          <pc:chgData name="Emily Nguyen" userId="409c104400354198" providerId="LiveId" clId="{8C91C928-BAEC-41D0-B626-4A68F048EB8A}" dt="2021-05-08T21:41:14.101" v="0"/>
          <pc:sldLayoutMkLst>
            <pc:docMk/>
            <pc:sldMasterMk cId="538006869" sldId="2147483702"/>
            <pc:sldLayoutMk cId="2471992939" sldId="2147483706"/>
          </pc:sldLayoutMkLst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2471992939" sldId="2147483706"/>
              <ac:spMk id="11" creationId="{091DE0E3-7F58-450B-811B-C5F4E6B51AD5}"/>
            </ac:spMkLst>
          </pc:spChg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2471992939" sldId="2147483706"/>
              <ac:spMk id="12" creationId="{D0D658DB-87A6-4E0E-8169-F46E409D761F}"/>
            </ac:spMkLst>
          </pc:spChg>
          <pc:grpChg chg="add">
            <ac:chgData name="Emily Nguyen" userId="409c104400354198" providerId="LiveId" clId="{8C91C928-BAEC-41D0-B626-4A68F048EB8A}" dt="2021-05-08T21:41:14.101" v="0"/>
            <ac:grpSpMkLst>
              <pc:docMk/>
              <pc:sldMasterMk cId="538006869" sldId="2147483702"/>
              <pc:sldLayoutMk cId="2471992939" sldId="2147483706"/>
              <ac:grpSpMk id="8" creationId="{19E93C44-EB8A-4807-BD6A-CCB6B697627F}"/>
            </ac:grpSpMkLst>
          </pc:grpChg>
        </pc:sldLayoutChg>
        <pc:sldLayoutChg chg="addSp">
          <pc:chgData name="Emily Nguyen" userId="409c104400354198" providerId="LiveId" clId="{8C91C928-BAEC-41D0-B626-4A68F048EB8A}" dt="2021-05-08T21:41:14.101" v="0"/>
          <pc:sldLayoutMkLst>
            <pc:docMk/>
            <pc:sldMasterMk cId="538006869" sldId="2147483702"/>
            <pc:sldLayoutMk cId="1887276979" sldId="2147483707"/>
          </pc:sldLayoutMkLst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1887276979" sldId="2147483707"/>
              <ac:spMk id="13" creationId="{769AD475-F76B-42E8-BBE2-60B1709FC0BA}"/>
            </ac:spMkLst>
          </pc:spChg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1887276979" sldId="2147483707"/>
              <ac:spMk id="14" creationId="{54E78FF6-42E8-4A48-A5B8-9E750308D19E}"/>
            </ac:spMkLst>
          </pc:spChg>
          <pc:grpChg chg="add">
            <ac:chgData name="Emily Nguyen" userId="409c104400354198" providerId="LiveId" clId="{8C91C928-BAEC-41D0-B626-4A68F048EB8A}" dt="2021-05-08T21:41:14.101" v="0"/>
            <ac:grpSpMkLst>
              <pc:docMk/>
              <pc:sldMasterMk cId="538006869" sldId="2147483702"/>
              <pc:sldLayoutMk cId="1887276979" sldId="2147483707"/>
              <ac:grpSpMk id="10" creationId="{19402405-175F-499A-8686-4648827A983F}"/>
            </ac:grpSpMkLst>
          </pc:grpChg>
        </pc:sldLayoutChg>
        <pc:sldLayoutChg chg="addSp">
          <pc:chgData name="Emily Nguyen" userId="409c104400354198" providerId="LiveId" clId="{8C91C928-BAEC-41D0-B626-4A68F048EB8A}" dt="2021-05-08T21:41:14.101" v="0"/>
          <pc:sldLayoutMkLst>
            <pc:docMk/>
            <pc:sldMasterMk cId="538006869" sldId="2147483702"/>
            <pc:sldLayoutMk cId="1208347567" sldId="2147483708"/>
          </pc:sldLayoutMkLst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1208347567" sldId="2147483708"/>
              <ac:spMk id="9" creationId="{972464C8-135D-4870-A668-1F41F8F4C717}"/>
            </ac:spMkLst>
          </pc:spChg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1208347567" sldId="2147483708"/>
              <ac:spMk id="10" creationId="{CA2B5F41-E553-4356-8A42-DE0D789DAF59}"/>
            </ac:spMkLst>
          </pc:spChg>
          <pc:grpChg chg="add">
            <ac:chgData name="Emily Nguyen" userId="409c104400354198" providerId="LiveId" clId="{8C91C928-BAEC-41D0-B626-4A68F048EB8A}" dt="2021-05-08T21:41:14.101" v="0"/>
            <ac:grpSpMkLst>
              <pc:docMk/>
              <pc:sldMasterMk cId="538006869" sldId="2147483702"/>
              <pc:sldLayoutMk cId="1208347567" sldId="2147483708"/>
              <ac:grpSpMk id="6" creationId="{EABB8376-6B0C-4588-91E6-6B699E370309}"/>
            </ac:grpSpMkLst>
          </pc:grpChg>
        </pc:sldLayoutChg>
        <pc:sldLayoutChg chg="addSp">
          <pc:chgData name="Emily Nguyen" userId="409c104400354198" providerId="LiveId" clId="{8C91C928-BAEC-41D0-B626-4A68F048EB8A}" dt="2021-05-08T21:41:14.101" v="0"/>
          <pc:sldLayoutMkLst>
            <pc:docMk/>
            <pc:sldMasterMk cId="538006869" sldId="2147483702"/>
            <pc:sldLayoutMk cId="4067356596" sldId="2147483709"/>
          </pc:sldLayoutMkLst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4067356596" sldId="2147483709"/>
              <ac:spMk id="8" creationId="{3B887B68-B140-4E9A-A808-2CBBBC911B62}"/>
            </ac:spMkLst>
          </pc:spChg>
          <pc:grpChg chg="add">
            <ac:chgData name="Emily Nguyen" userId="409c104400354198" providerId="LiveId" clId="{8C91C928-BAEC-41D0-B626-4A68F048EB8A}" dt="2021-05-08T21:41:14.101" v="0"/>
            <ac:grpSpMkLst>
              <pc:docMk/>
              <pc:sldMasterMk cId="538006869" sldId="2147483702"/>
              <pc:sldLayoutMk cId="4067356596" sldId="2147483709"/>
              <ac:grpSpMk id="5" creationId="{3C05F972-E5D9-4D0F-A463-22C54A00F355}"/>
            </ac:grpSpMkLst>
          </pc:grpChg>
        </pc:sldLayoutChg>
        <pc:sldLayoutChg chg="addSp">
          <pc:chgData name="Emily Nguyen" userId="409c104400354198" providerId="LiveId" clId="{8C91C928-BAEC-41D0-B626-4A68F048EB8A}" dt="2021-05-08T21:41:14.101" v="0"/>
          <pc:sldLayoutMkLst>
            <pc:docMk/>
            <pc:sldMasterMk cId="538006869" sldId="2147483702"/>
            <pc:sldLayoutMk cId="2879492760" sldId="2147483710"/>
          </pc:sldLayoutMkLst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2879492760" sldId="2147483710"/>
              <ac:spMk id="11" creationId="{70E92D50-DC8B-4D31-9ED4-812B0509271B}"/>
            </ac:spMkLst>
          </pc:spChg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2879492760" sldId="2147483710"/>
              <ac:spMk id="12" creationId="{3AE81652-137C-4155-8D10-794DFA6974EC}"/>
            </ac:spMkLst>
          </pc:spChg>
          <pc:grpChg chg="add">
            <ac:chgData name="Emily Nguyen" userId="409c104400354198" providerId="LiveId" clId="{8C91C928-BAEC-41D0-B626-4A68F048EB8A}" dt="2021-05-08T21:41:14.101" v="0"/>
            <ac:grpSpMkLst>
              <pc:docMk/>
              <pc:sldMasterMk cId="538006869" sldId="2147483702"/>
              <pc:sldLayoutMk cId="2879492760" sldId="2147483710"/>
              <ac:grpSpMk id="8" creationId="{78A4637E-8B82-4837-A701-0994F6159435}"/>
            </ac:grpSpMkLst>
          </pc:grpChg>
        </pc:sldLayoutChg>
        <pc:sldLayoutChg chg="addSp">
          <pc:chgData name="Emily Nguyen" userId="409c104400354198" providerId="LiveId" clId="{8C91C928-BAEC-41D0-B626-4A68F048EB8A}" dt="2021-05-08T21:41:14.101" v="0"/>
          <pc:sldLayoutMkLst>
            <pc:docMk/>
            <pc:sldMasterMk cId="538006869" sldId="2147483702"/>
            <pc:sldLayoutMk cId="1970649014" sldId="2147483711"/>
          </pc:sldLayoutMkLst>
          <pc:spChg chg="add">
            <ac:chgData name="Emily Nguyen" userId="409c104400354198" providerId="LiveId" clId="{8C91C928-BAEC-41D0-B626-4A68F048EB8A}" dt="2021-05-08T21:41:14.101" v="0"/>
            <ac:spMkLst>
              <pc:docMk/>
              <pc:sldMasterMk cId="538006869" sldId="2147483702"/>
              <pc:sldLayoutMk cId="1970649014" sldId="2147483711"/>
              <ac:spMk id="8" creationId="{28E5E8B8-9D4E-41A6-A602-617241B37C22}"/>
            </ac:spMkLst>
          </pc:spChg>
        </pc:sldLayoutChg>
      </pc:sldMasterChg>
      <pc:sldMasterChg chg="modSldLayout">
        <pc:chgData name="Emily Nguyen" userId="409c104400354198" providerId="LiveId" clId="{8C91C928-BAEC-41D0-B626-4A68F048EB8A}" dt="2021-05-08T21:42:41.483" v="27"/>
        <pc:sldMasterMkLst>
          <pc:docMk/>
          <pc:sldMasterMk cId="1055817215" sldId="2147483722"/>
        </pc:sldMasterMkLst>
        <pc:sldLayoutChg chg="addSp">
          <pc:chgData name="Emily Nguyen" userId="409c104400354198" providerId="LiveId" clId="{8C91C928-BAEC-41D0-B626-4A68F048EB8A}" dt="2021-05-08T21:42:41.483" v="27"/>
          <pc:sldLayoutMkLst>
            <pc:docMk/>
            <pc:sldMasterMk cId="1055817215" sldId="2147483722"/>
            <pc:sldLayoutMk cId="2747690401" sldId="2147483723"/>
          </pc:sldLayoutMkLst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2747690401" sldId="2147483723"/>
              <ac:spMk id="7" creationId="{DE2636A9-E1D3-4004-A2A8-9CA2F198B53F}"/>
            </ac:spMkLst>
          </pc:spChg>
        </pc:sldLayoutChg>
        <pc:sldLayoutChg chg="addSp">
          <pc:chgData name="Emily Nguyen" userId="409c104400354198" providerId="LiveId" clId="{8C91C928-BAEC-41D0-B626-4A68F048EB8A}" dt="2021-05-08T21:42:41.483" v="27"/>
          <pc:sldLayoutMkLst>
            <pc:docMk/>
            <pc:sldMasterMk cId="1055817215" sldId="2147483722"/>
            <pc:sldLayoutMk cId="2477362613" sldId="2147483724"/>
          </pc:sldLayoutMkLst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2477362613" sldId="2147483724"/>
              <ac:spMk id="10" creationId="{619DBEBA-19BF-4C2C-92BD-407C9379C0DE}"/>
            </ac:spMkLst>
          </pc:spChg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2477362613" sldId="2147483724"/>
              <ac:spMk id="11" creationId="{84439EBB-0A2C-43B2-9FE0-6B1274BD4E90}"/>
            </ac:spMkLst>
          </pc:spChg>
          <pc:grpChg chg="add">
            <ac:chgData name="Emily Nguyen" userId="409c104400354198" providerId="LiveId" clId="{8C91C928-BAEC-41D0-B626-4A68F048EB8A}" dt="2021-05-08T21:42:41.483" v="27"/>
            <ac:grpSpMkLst>
              <pc:docMk/>
              <pc:sldMasterMk cId="1055817215" sldId="2147483722"/>
              <pc:sldLayoutMk cId="2477362613" sldId="2147483724"/>
              <ac:grpSpMk id="7" creationId="{A45D3534-5E98-4833-8DD2-7308D2680B3E}"/>
            </ac:grpSpMkLst>
          </pc:grpChg>
        </pc:sldLayoutChg>
        <pc:sldLayoutChg chg="addSp">
          <pc:chgData name="Emily Nguyen" userId="409c104400354198" providerId="LiveId" clId="{8C91C928-BAEC-41D0-B626-4A68F048EB8A}" dt="2021-05-08T21:42:41.483" v="27"/>
          <pc:sldLayoutMkLst>
            <pc:docMk/>
            <pc:sldMasterMk cId="1055817215" sldId="2147483722"/>
            <pc:sldLayoutMk cId="1889980426" sldId="2147483725"/>
          </pc:sldLayoutMkLst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1889980426" sldId="2147483725"/>
              <ac:spMk id="7" creationId="{7DEE047C-6D80-4743-B533-4904DB0A387A}"/>
            </ac:spMkLst>
          </pc:spChg>
        </pc:sldLayoutChg>
        <pc:sldLayoutChg chg="addSp">
          <pc:chgData name="Emily Nguyen" userId="409c104400354198" providerId="LiveId" clId="{8C91C928-BAEC-41D0-B626-4A68F048EB8A}" dt="2021-05-08T21:42:41.483" v="27"/>
          <pc:sldLayoutMkLst>
            <pc:docMk/>
            <pc:sldMasterMk cId="1055817215" sldId="2147483722"/>
            <pc:sldLayoutMk cId="3012742638" sldId="2147483726"/>
          </pc:sldLayoutMkLst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3012742638" sldId="2147483726"/>
              <ac:spMk id="11" creationId="{D48C0A2D-57F1-4BEF-B6DE-DC9D9D5EFD87}"/>
            </ac:spMkLst>
          </pc:spChg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3012742638" sldId="2147483726"/>
              <ac:spMk id="12" creationId="{BB738DF9-1348-4E90-BDA4-06BFFCC7A116}"/>
            </ac:spMkLst>
          </pc:spChg>
          <pc:grpChg chg="add">
            <ac:chgData name="Emily Nguyen" userId="409c104400354198" providerId="LiveId" clId="{8C91C928-BAEC-41D0-B626-4A68F048EB8A}" dt="2021-05-08T21:42:41.483" v="27"/>
            <ac:grpSpMkLst>
              <pc:docMk/>
              <pc:sldMasterMk cId="1055817215" sldId="2147483722"/>
              <pc:sldLayoutMk cId="3012742638" sldId="2147483726"/>
              <ac:grpSpMk id="8" creationId="{A6CE999A-0F6A-4892-87F3-219367C32592}"/>
            </ac:grpSpMkLst>
          </pc:grpChg>
        </pc:sldLayoutChg>
        <pc:sldLayoutChg chg="addSp">
          <pc:chgData name="Emily Nguyen" userId="409c104400354198" providerId="LiveId" clId="{8C91C928-BAEC-41D0-B626-4A68F048EB8A}" dt="2021-05-08T21:42:41.483" v="27"/>
          <pc:sldLayoutMkLst>
            <pc:docMk/>
            <pc:sldMasterMk cId="1055817215" sldId="2147483722"/>
            <pc:sldLayoutMk cId="2512619231" sldId="2147483727"/>
          </pc:sldLayoutMkLst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2512619231" sldId="2147483727"/>
              <ac:spMk id="13" creationId="{81E35E37-5032-40EA-8C7E-3F75E05D0CAD}"/>
            </ac:spMkLst>
          </pc:spChg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2512619231" sldId="2147483727"/>
              <ac:spMk id="14" creationId="{CB986351-AF77-471D-90DC-7E6BD0B3645E}"/>
            </ac:spMkLst>
          </pc:spChg>
          <pc:grpChg chg="add">
            <ac:chgData name="Emily Nguyen" userId="409c104400354198" providerId="LiveId" clId="{8C91C928-BAEC-41D0-B626-4A68F048EB8A}" dt="2021-05-08T21:42:41.483" v="27"/>
            <ac:grpSpMkLst>
              <pc:docMk/>
              <pc:sldMasterMk cId="1055817215" sldId="2147483722"/>
              <pc:sldLayoutMk cId="2512619231" sldId="2147483727"/>
              <ac:grpSpMk id="10" creationId="{0C050CBD-104F-4E83-8023-27B032D2B771}"/>
            </ac:grpSpMkLst>
          </pc:grpChg>
        </pc:sldLayoutChg>
        <pc:sldLayoutChg chg="addSp">
          <pc:chgData name="Emily Nguyen" userId="409c104400354198" providerId="LiveId" clId="{8C91C928-BAEC-41D0-B626-4A68F048EB8A}" dt="2021-05-08T21:42:41.483" v="27"/>
          <pc:sldLayoutMkLst>
            <pc:docMk/>
            <pc:sldMasterMk cId="1055817215" sldId="2147483722"/>
            <pc:sldLayoutMk cId="4254135860" sldId="2147483728"/>
          </pc:sldLayoutMkLst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4254135860" sldId="2147483728"/>
              <ac:spMk id="9" creationId="{048883C9-8C39-4E68-B3FC-10FDC6672A5F}"/>
            </ac:spMkLst>
          </pc:spChg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4254135860" sldId="2147483728"/>
              <ac:spMk id="10" creationId="{88C6F054-E73C-4715-BDA3-4E0E7C9A4FEF}"/>
            </ac:spMkLst>
          </pc:spChg>
          <pc:grpChg chg="add">
            <ac:chgData name="Emily Nguyen" userId="409c104400354198" providerId="LiveId" clId="{8C91C928-BAEC-41D0-B626-4A68F048EB8A}" dt="2021-05-08T21:42:41.483" v="27"/>
            <ac:grpSpMkLst>
              <pc:docMk/>
              <pc:sldMasterMk cId="1055817215" sldId="2147483722"/>
              <pc:sldLayoutMk cId="4254135860" sldId="2147483728"/>
              <ac:grpSpMk id="6" creationId="{9847A7CD-6586-418E-AC44-5C359FEC4B79}"/>
            </ac:grpSpMkLst>
          </pc:grpChg>
        </pc:sldLayoutChg>
        <pc:sldLayoutChg chg="addSp">
          <pc:chgData name="Emily Nguyen" userId="409c104400354198" providerId="LiveId" clId="{8C91C928-BAEC-41D0-B626-4A68F048EB8A}" dt="2021-05-08T21:42:41.483" v="27"/>
          <pc:sldLayoutMkLst>
            <pc:docMk/>
            <pc:sldMasterMk cId="1055817215" sldId="2147483722"/>
            <pc:sldLayoutMk cId="919009878" sldId="2147483729"/>
          </pc:sldLayoutMkLst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919009878" sldId="2147483729"/>
              <ac:spMk id="8" creationId="{93D732E2-0D6D-4CA9-8758-AE84C8908867}"/>
            </ac:spMkLst>
          </pc:spChg>
          <pc:grpChg chg="add">
            <ac:chgData name="Emily Nguyen" userId="409c104400354198" providerId="LiveId" clId="{8C91C928-BAEC-41D0-B626-4A68F048EB8A}" dt="2021-05-08T21:42:41.483" v="27"/>
            <ac:grpSpMkLst>
              <pc:docMk/>
              <pc:sldMasterMk cId="1055817215" sldId="2147483722"/>
              <pc:sldLayoutMk cId="919009878" sldId="2147483729"/>
              <ac:grpSpMk id="5" creationId="{3CC8731E-E2D9-488E-BE9A-BA5C5446F8A3}"/>
            </ac:grpSpMkLst>
          </pc:grpChg>
        </pc:sldLayoutChg>
        <pc:sldLayoutChg chg="addSp">
          <pc:chgData name="Emily Nguyen" userId="409c104400354198" providerId="LiveId" clId="{8C91C928-BAEC-41D0-B626-4A68F048EB8A}" dt="2021-05-08T21:42:41.483" v="27"/>
          <pc:sldLayoutMkLst>
            <pc:docMk/>
            <pc:sldMasterMk cId="1055817215" sldId="2147483722"/>
            <pc:sldLayoutMk cId="221307558" sldId="2147483730"/>
          </pc:sldLayoutMkLst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221307558" sldId="2147483730"/>
              <ac:spMk id="11" creationId="{2ECFDB62-02C1-4DB2-BD06-D610124374BB}"/>
            </ac:spMkLst>
          </pc:spChg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221307558" sldId="2147483730"/>
              <ac:spMk id="12" creationId="{1CA0720B-26A3-4FA9-8F7B-DF5988795499}"/>
            </ac:spMkLst>
          </pc:spChg>
          <pc:grpChg chg="add">
            <ac:chgData name="Emily Nguyen" userId="409c104400354198" providerId="LiveId" clId="{8C91C928-BAEC-41D0-B626-4A68F048EB8A}" dt="2021-05-08T21:42:41.483" v="27"/>
            <ac:grpSpMkLst>
              <pc:docMk/>
              <pc:sldMasterMk cId="1055817215" sldId="2147483722"/>
              <pc:sldLayoutMk cId="221307558" sldId="2147483730"/>
              <ac:grpSpMk id="8" creationId="{29A6A329-0416-421D-9F27-34F0D7EBBF0A}"/>
            </ac:grpSpMkLst>
          </pc:grpChg>
        </pc:sldLayoutChg>
        <pc:sldLayoutChg chg="addSp">
          <pc:chgData name="Emily Nguyen" userId="409c104400354198" providerId="LiveId" clId="{8C91C928-BAEC-41D0-B626-4A68F048EB8A}" dt="2021-05-08T21:42:41.483" v="27"/>
          <pc:sldLayoutMkLst>
            <pc:docMk/>
            <pc:sldMasterMk cId="1055817215" sldId="2147483722"/>
            <pc:sldLayoutMk cId="4135672982" sldId="2147483731"/>
          </pc:sldLayoutMkLst>
          <pc:spChg chg="add">
            <ac:chgData name="Emily Nguyen" userId="409c104400354198" providerId="LiveId" clId="{8C91C928-BAEC-41D0-B626-4A68F048EB8A}" dt="2021-05-08T21:42:41.483" v="27"/>
            <ac:spMkLst>
              <pc:docMk/>
              <pc:sldMasterMk cId="1055817215" sldId="2147483722"/>
              <pc:sldLayoutMk cId="4135672982" sldId="2147483731"/>
              <ac:spMk id="8" creationId="{7C90C47E-72E4-4264-8A5F-EA01A91740DB}"/>
            </ac:spMkLst>
          </pc:spChg>
        </pc:sldLayoutChg>
      </pc:sldMasterChg>
      <pc:sldMasterChg chg="modSldLayout">
        <pc:chgData name="Emily Nguyen" userId="409c104400354198" providerId="LiveId" clId="{8C91C928-BAEC-41D0-B626-4A68F048EB8A}" dt="2021-05-08T21:43:09.852" v="37"/>
        <pc:sldMasterMkLst>
          <pc:docMk/>
          <pc:sldMasterMk cId="1757058955" sldId="2147483742"/>
        </pc:sldMasterMkLst>
        <pc:sldLayoutChg chg="addSp">
          <pc:chgData name="Emily Nguyen" userId="409c104400354198" providerId="LiveId" clId="{8C91C928-BAEC-41D0-B626-4A68F048EB8A}" dt="2021-05-08T21:43:09.852" v="37"/>
          <pc:sldLayoutMkLst>
            <pc:docMk/>
            <pc:sldMasterMk cId="1757058955" sldId="2147483742"/>
            <pc:sldLayoutMk cId="1052984732" sldId="2147483743"/>
          </pc:sldLayoutMkLst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1052984732" sldId="2147483743"/>
              <ac:spMk id="7" creationId="{54D71C32-306F-4913-9FD2-ABA9C997940D}"/>
            </ac:spMkLst>
          </pc:spChg>
        </pc:sldLayoutChg>
        <pc:sldLayoutChg chg="addSp">
          <pc:chgData name="Emily Nguyen" userId="409c104400354198" providerId="LiveId" clId="{8C91C928-BAEC-41D0-B626-4A68F048EB8A}" dt="2021-05-08T21:43:09.852" v="37"/>
          <pc:sldLayoutMkLst>
            <pc:docMk/>
            <pc:sldMasterMk cId="1757058955" sldId="2147483742"/>
            <pc:sldLayoutMk cId="929217191" sldId="2147483744"/>
          </pc:sldLayoutMkLst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929217191" sldId="2147483744"/>
              <ac:spMk id="10" creationId="{090D15B2-8F63-484C-89BD-650BEFF9B17A}"/>
            </ac:spMkLst>
          </pc:spChg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929217191" sldId="2147483744"/>
              <ac:spMk id="11" creationId="{4728F4F8-3C11-4E40-B17F-CA355EDF6DDA}"/>
            </ac:spMkLst>
          </pc:spChg>
          <pc:grpChg chg="add">
            <ac:chgData name="Emily Nguyen" userId="409c104400354198" providerId="LiveId" clId="{8C91C928-BAEC-41D0-B626-4A68F048EB8A}" dt="2021-05-08T21:43:09.852" v="37"/>
            <ac:grpSpMkLst>
              <pc:docMk/>
              <pc:sldMasterMk cId="1757058955" sldId="2147483742"/>
              <pc:sldLayoutMk cId="929217191" sldId="2147483744"/>
              <ac:grpSpMk id="7" creationId="{B9962D11-A892-4316-B45E-117DCC474F7A}"/>
            </ac:grpSpMkLst>
          </pc:grpChg>
        </pc:sldLayoutChg>
        <pc:sldLayoutChg chg="addSp">
          <pc:chgData name="Emily Nguyen" userId="409c104400354198" providerId="LiveId" clId="{8C91C928-BAEC-41D0-B626-4A68F048EB8A}" dt="2021-05-08T21:43:09.852" v="37"/>
          <pc:sldLayoutMkLst>
            <pc:docMk/>
            <pc:sldMasterMk cId="1757058955" sldId="2147483742"/>
            <pc:sldLayoutMk cId="971462397" sldId="2147483745"/>
          </pc:sldLayoutMkLst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971462397" sldId="2147483745"/>
              <ac:spMk id="7" creationId="{169CF860-DE57-4B67-8AF8-EC47ACEAB880}"/>
            </ac:spMkLst>
          </pc:spChg>
        </pc:sldLayoutChg>
        <pc:sldLayoutChg chg="addSp">
          <pc:chgData name="Emily Nguyen" userId="409c104400354198" providerId="LiveId" clId="{8C91C928-BAEC-41D0-B626-4A68F048EB8A}" dt="2021-05-08T21:43:09.852" v="37"/>
          <pc:sldLayoutMkLst>
            <pc:docMk/>
            <pc:sldMasterMk cId="1757058955" sldId="2147483742"/>
            <pc:sldLayoutMk cId="2306669475" sldId="2147483746"/>
          </pc:sldLayoutMkLst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2306669475" sldId="2147483746"/>
              <ac:spMk id="11" creationId="{52293DA9-A81E-4DBC-BDE5-D1A67932FC4A}"/>
            </ac:spMkLst>
          </pc:spChg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2306669475" sldId="2147483746"/>
              <ac:spMk id="12" creationId="{81392728-6FB4-4584-8ED4-E601EF890A9A}"/>
            </ac:spMkLst>
          </pc:spChg>
          <pc:grpChg chg="add">
            <ac:chgData name="Emily Nguyen" userId="409c104400354198" providerId="LiveId" clId="{8C91C928-BAEC-41D0-B626-4A68F048EB8A}" dt="2021-05-08T21:43:09.852" v="37"/>
            <ac:grpSpMkLst>
              <pc:docMk/>
              <pc:sldMasterMk cId="1757058955" sldId="2147483742"/>
              <pc:sldLayoutMk cId="2306669475" sldId="2147483746"/>
              <ac:grpSpMk id="8" creationId="{5AAC15AA-645A-48B4-8E86-955C815A8D64}"/>
            </ac:grpSpMkLst>
          </pc:grpChg>
        </pc:sldLayoutChg>
        <pc:sldLayoutChg chg="addSp">
          <pc:chgData name="Emily Nguyen" userId="409c104400354198" providerId="LiveId" clId="{8C91C928-BAEC-41D0-B626-4A68F048EB8A}" dt="2021-05-08T21:43:09.852" v="37"/>
          <pc:sldLayoutMkLst>
            <pc:docMk/>
            <pc:sldMasterMk cId="1757058955" sldId="2147483742"/>
            <pc:sldLayoutMk cId="886949074" sldId="2147483747"/>
          </pc:sldLayoutMkLst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886949074" sldId="2147483747"/>
              <ac:spMk id="13" creationId="{C44B2E8B-3DAE-40FA-8E66-97F428B523A4}"/>
            </ac:spMkLst>
          </pc:spChg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886949074" sldId="2147483747"/>
              <ac:spMk id="14" creationId="{7698DDFA-DA10-405F-89D2-9DC9F23BB537}"/>
            </ac:spMkLst>
          </pc:spChg>
          <pc:grpChg chg="add">
            <ac:chgData name="Emily Nguyen" userId="409c104400354198" providerId="LiveId" clId="{8C91C928-BAEC-41D0-B626-4A68F048EB8A}" dt="2021-05-08T21:43:09.852" v="37"/>
            <ac:grpSpMkLst>
              <pc:docMk/>
              <pc:sldMasterMk cId="1757058955" sldId="2147483742"/>
              <pc:sldLayoutMk cId="886949074" sldId="2147483747"/>
              <ac:grpSpMk id="10" creationId="{F3BDDBE2-9CD5-4235-97A1-687308F4B12B}"/>
            </ac:grpSpMkLst>
          </pc:grpChg>
        </pc:sldLayoutChg>
        <pc:sldLayoutChg chg="addSp">
          <pc:chgData name="Emily Nguyen" userId="409c104400354198" providerId="LiveId" clId="{8C91C928-BAEC-41D0-B626-4A68F048EB8A}" dt="2021-05-08T21:43:09.852" v="37"/>
          <pc:sldLayoutMkLst>
            <pc:docMk/>
            <pc:sldMasterMk cId="1757058955" sldId="2147483742"/>
            <pc:sldLayoutMk cId="1139759285" sldId="2147483748"/>
          </pc:sldLayoutMkLst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1139759285" sldId="2147483748"/>
              <ac:spMk id="9" creationId="{F5723ECC-6C8A-42AB-8696-ACC4DAF90C0B}"/>
            </ac:spMkLst>
          </pc:spChg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1139759285" sldId="2147483748"/>
              <ac:spMk id="10" creationId="{6EAA85BD-0A54-40CC-B135-8EB21F7D1607}"/>
            </ac:spMkLst>
          </pc:spChg>
          <pc:grpChg chg="add">
            <ac:chgData name="Emily Nguyen" userId="409c104400354198" providerId="LiveId" clId="{8C91C928-BAEC-41D0-B626-4A68F048EB8A}" dt="2021-05-08T21:43:09.852" v="37"/>
            <ac:grpSpMkLst>
              <pc:docMk/>
              <pc:sldMasterMk cId="1757058955" sldId="2147483742"/>
              <pc:sldLayoutMk cId="1139759285" sldId="2147483748"/>
              <ac:grpSpMk id="6" creationId="{61AFB19B-90B1-4AEC-A036-4AFEA55FDB49}"/>
            </ac:grpSpMkLst>
          </pc:grpChg>
        </pc:sldLayoutChg>
        <pc:sldLayoutChg chg="addSp">
          <pc:chgData name="Emily Nguyen" userId="409c104400354198" providerId="LiveId" clId="{8C91C928-BAEC-41D0-B626-4A68F048EB8A}" dt="2021-05-08T21:43:09.852" v="37"/>
          <pc:sldLayoutMkLst>
            <pc:docMk/>
            <pc:sldMasterMk cId="1757058955" sldId="2147483742"/>
            <pc:sldLayoutMk cId="2968071169" sldId="2147483749"/>
          </pc:sldLayoutMkLst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2968071169" sldId="2147483749"/>
              <ac:spMk id="8" creationId="{75DBC391-10E0-428C-A060-09FD2123A6BE}"/>
            </ac:spMkLst>
          </pc:spChg>
          <pc:grpChg chg="add">
            <ac:chgData name="Emily Nguyen" userId="409c104400354198" providerId="LiveId" clId="{8C91C928-BAEC-41D0-B626-4A68F048EB8A}" dt="2021-05-08T21:43:09.852" v="37"/>
            <ac:grpSpMkLst>
              <pc:docMk/>
              <pc:sldMasterMk cId="1757058955" sldId="2147483742"/>
              <pc:sldLayoutMk cId="2968071169" sldId="2147483749"/>
              <ac:grpSpMk id="5" creationId="{8A7EDAD4-03BE-4C0A-A79A-58D46081CCA6}"/>
            </ac:grpSpMkLst>
          </pc:grpChg>
        </pc:sldLayoutChg>
        <pc:sldLayoutChg chg="addSp">
          <pc:chgData name="Emily Nguyen" userId="409c104400354198" providerId="LiveId" clId="{8C91C928-BAEC-41D0-B626-4A68F048EB8A}" dt="2021-05-08T21:43:09.852" v="37"/>
          <pc:sldLayoutMkLst>
            <pc:docMk/>
            <pc:sldMasterMk cId="1757058955" sldId="2147483742"/>
            <pc:sldLayoutMk cId="1472587083" sldId="2147483750"/>
          </pc:sldLayoutMkLst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1472587083" sldId="2147483750"/>
              <ac:spMk id="11" creationId="{E7E83223-E52F-409A-9A05-0BD7A0B35617}"/>
            </ac:spMkLst>
          </pc:spChg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1472587083" sldId="2147483750"/>
              <ac:spMk id="12" creationId="{AC49F76C-F2AF-4065-8410-3F5FF0A2F6A2}"/>
            </ac:spMkLst>
          </pc:spChg>
          <pc:grpChg chg="add">
            <ac:chgData name="Emily Nguyen" userId="409c104400354198" providerId="LiveId" clId="{8C91C928-BAEC-41D0-B626-4A68F048EB8A}" dt="2021-05-08T21:43:09.852" v="37"/>
            <ac:grpSpMkLst>
              <pc:docMk/>
              <pc:sldMasterMk cId="1757058955" sldId="2147483742"/>
              <pc:sldLayoutMk cId="1472587083" sldId="2147483750"/>
              <ac:grpSpMk id="8" creationId="{489F0727-364A-46B5-9627-C873EDC8DC84}"/>
            </ac:grpSpMkLst>
          </pc:grpChg>
        </pc:sldLayoutChg>
        <pc:sldLayoutChg chg="addSp">
          <pc:chgData name="Emily Nguyen" userId="409c104400354198" providerId="LiveId" clId="{8C91C928-BAEC-41D0-B626-4A68F048EB8A}" dt="2021-05-08T21:43:09.852" v="37"/>
          <pc:sldLayoutMkLst>
            <pc:docMk/>
            <pc:sldMasterMk cId="1757058955" sldId="2147483742"/>
            <pc:sldLayoutMk cId="2651943710" sldId="2147483751"/>
          </pc:sldLayoutMkLst>
          <pc:spChg chg="add">
            <ac:chgData name="Emily Nguyen" userId="409c104400354198" providerId="LiveId" clId="{8C91C928-BAEC-41D0-B626-4A68F048EB8A}" dt="2021-05-08T21:43:09.852" v="37"/>
            <ac:spMkLst>
              <pc:docMk/>
              <pc:sldMasterMk cId="1757058955" sldId="2147483742"/>
              <pc:sldLayoutMk cId="2651943710" sldId="2147483751"/>
              <ac:spMk id="8" creationId="{11A28327-8502-4F27-9778-4EF65EA6D74C}"/>
            </ac:spMkLst>
          </pc:spChg>
        </pc:sldLayoutChg>
      </pc:sldMasterChg>
      <pc:sldMasterChg chg="delSldLayout modSldLayout">
        <pc:chgData name="Emily Nguyen" userId="409c104400354198" providerId="LiveId" clId="{8C91C928-BAEC-41D0-B626-4A68F048EB8A}" dt="2021-05-08T21:43:55.954" v="49" actId="47"/>
        <pc:sldMasterMkLst>
          <pc:docMk/>
          <pc:sldMasterMk cId="2020135732" sldId="2147483762"/>
        </pc:sldMasterMkLst>
        <pc:sldLayoutChg chg="addSp">
          <pc:chgData name="Emily Nguyen" userId="409c104400354198" providerId="LiveId" clId="{8C91C928-BAEC-41D0-B626-4A68F048EB8A}" dt="2021-05-08T21:43:13.966" v="39"/>
          <pc:sldLayoutMkLst>
            <pc:docMk/>
            <pc:sldMasterMk cId="2020135732" sldId="2147483762"/>
            <pc:sldLayoutMk cId="24298745" sldId="2147483763"/>
          </pc:sldLayoutMkLst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24298745" sldId="2147483763"/>
              <ac:spMk id="7" creationId="{46EBF92B-EAAE-4A41-A0C1-E12C9447F30F}"/>
            </ac:spMkLst>
          </pc:spChg>
        </pc:sldLayoutChg>
        <pc:sldLayoutChg chg="addSp">
          <pc:chgData name="Emily Nguyen" userId="409c104400354198" providerId="LiveId" clId="{8C91C928-BAEC-41D0-B626-4A68F048EB8A}" dt="2021-05-08T21:43:13.966" v="39"/>
          <pc:sldLayoutMkLst>
            <pc:docMk/>
            <pc:sldMasterMk cId="2020135732" sldId="2147483762"/>
            <pc:sldLayoutMk cId="3467643217" sldId="2147483764"/>
          </pc:sldLayoutMkLst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3467643217" sldId="2147483764"/>
              <ac:spMk id="10" creationId="{23496E02-FE5F-41D1-AB4A-349290B37C0C}"/>
            </ac:spMkLst>
          </pc:spChg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3467643217" sldId="2147483764"/>
              <ac:spMk id="11" creationId="{911F59AB-EA9D-487F-B512-4042E4BFDBDC}"/>
            </ac:spMkLst>
          </pc:spChg>
          <pc:grpChg chg="add">
            <ac:chgData name="Emily Nguyen" userId="409c104400354198" providerId="LiveId" clId="{8C91C928-BAEC-41D0-B626-4A68F048EB8A}" dt="2021-05-08T21:43:13.966" v="39"/>
            <ac:grpSpMkLst>
              <pc:docMk/>
              <pc:sldMasterMk cId="2020135732" sldId="2147483762"/>
              <pc:sldLayoutMk cId="3467643217" sldId="2147483764"/>
              <ac:grpSpMk id="7" creationId="{67570706-CD87-49F0-B046-97A0DFCED7BD}"/>
            </ac:grpSpMkLst>
          </pc:grpChg>
        </pc:sldLayoutChg>
        <pc:sldLayoutChg chg="addSp">
          <pc:chgData name="Emily Nguyen" userId="409c104400354198" providerId="LiveId" clId="{8C91C928-BAEC-41D0-B626-4A68F048EB8A}" dt="2021-05-08T21:43:13.966" v="39"/>
          <pc:sldLayoutMkLst>
            <pc:docMk/>
            <pc:sldMasterMk cId="2020135732" sldId="2147483762"/>
            <pc:sldLayoutMk cId="1429903254" sldId="2147483765"/>
          </pc:sldLayoutMkLst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1429903254" sldId="2147483765"/>
              <ac:spMk id="7" creationId="{08777307-C78B-4182-9E7E-92FE0BCD774A}"/>
            </ac:spMkLst>
          </pc:spChg>
        </pc:sldLayoutChg>
        <pc:sldLayoutChg chg="addSp">
          <pc:chgData name="Emily Nguyen" userId="409c104400354198" providerId="LiveId" clId="{8C91C928-BAEC-41D0-B626-4A68F048EB8A}" dt="2021-05-08T21:43:13.966" v="39"/>
          <pc:sldLayoutMkLst>
            <pc:docMk/>
            <pc:sldMasterMk cId="2020135732" sldId="2147483762"/>
            <pc:sldLayoutMk cId="197324165" sldId="2147483766"/>
          </pc:sldLayoutMkLst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197324165" sldId="2147483766"/>
              <ac:spMk id="11" creationId="{2AC77B0A-47AF-4310-BA4E-FDE225E0E02F}"/>
            </ac:spMkLst>
          </pc:spChg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197324165" sldId="2147483766"/>
              <ac:spMk id="12" creationId="{64AC402F-5389-4AC3-84B9-08050B842496}"/>
            </ac:spMkLst>
          </pc:spChg>
          <pc:grpChg chg="add">
            <ac:chgData name="Emily Nguyen" userId="409c104400354198" providerId="LiveId" clId="{8C91C928-BAEC-41D0-B626-4A68F048EB8A}" dt="2021-05-08T21:43:13.966" v="39"/>
            <ac:grpSpMkLst>
              <pc:docMk/>
              <pc:sldMasterMk cId="2020135732" sldId="2147483762"/>
              <pc:sldLayoutMk cId="197324165" sldId="2147483766"/>
              <ac:grpSpMk id="8" creationId="{1B57DCEC-ED4C-4079-8760-906A97416FF5}"/>
            </ac:grpSpMkLst>
          </pc:grpChg>
        </pc:sldLayoutChg>
        <pc:sldLayoutChg chg="addSp">
          <pc:chgData name="Emily Nguyen" userId="409c104400354198" providerId="LiveId" clId="{8C91C928-BAEC-41D0-B626-4A68F048EB8A}" dt="2021-05-08T21:43:13.966" v="39"/>
          <pc:sldLayoutMkLst>
            <pc:docMk/>
            <pc:sldMasterMk cId="2020135732" sldId="2147483762"/>
            <pc:sldLayoutMk cId="6235698" sldId="2147483767"/>
          </pc:sldLayoutMkLst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6235698" sldId="2147483767"/>
              <ac:spMk id="13" creationId="{B64F4DA1-FDFB-439B-BCD6-488024F6ABA7}"/>
            </ac:spMkLst>
          </pc:spChg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6235698" sldId="2147483767"/>
              <ac:spMk id="14" creationId="{6F77740F-6570-48A4-BC3D-45DAD1B4192C}"/>
            </ac:spMkLst>
          </pc:spChg>
          <pc:grpChg chg="add">
            <ac:chgData name="Emily Nguyen" userId="409c104400354198" providerId="LiveId" clId="{8C91C928-BAEC-41D0-B626-4A68F048EB8A}" dt="2021-05-08T21:43:13.966" v="39"/>
            <ac:grpSpMkLst>
              <pc:docMk/>
              <pc:sldMasterMk cId="2020135732" sldId="2147483762"/>
              <pc:sldLayoutMk cId="6235698" sldId="2147483767"/>
              <ac:grpSpMk id="10" creationId="{62765FDF-C049-4332-8514-E5613E96E633}"/>
            </ac:grpSpMkLst>
          </pc:grpChg>
        </pc:sldLayoutChg>
        <pc:sldLayoutChg chg="addSp">
          <pc:chgData name="Emily Nguyen" userId="409c104400354198" providerId="LiveId" clId="{8C91C928-BAEC-41D0-B626-4A68F048EB8A}" dt="2021-05-08T21:43:13.966" v="39"/>
          <pc:sldLayoutMkLst>
            <pc:docMk/>
            <pc:sldMasterMk cId="2020135732" sldId="2147483762"/>
            <pc:sldLayoutMk cId="4251180706" sldId="2147483768"/>
          </pc:sldLayoutMkLst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4251180706" sldId="2147483768"/>
              <ac:spMk id="9" creationId="{3B1AC264-05AE-4B4A-B54D-280A3386562C}"/>
            </ac:spMkLst>
          </pc:spChg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4251180706" sldId="2147483768"/>
              <ac:spMk id="10" creationId="{681474EB-536C-4DE0-9201-02B2FBDC8EB0}"/>
            </ac:spMkLst>
          </pc:spChg>
          <pc:grpChg chg="add">
            <ac:chgData name="Emily Nguyen" userId="409c104400354198" providerId="LiveId" clId="{8C91C928-BAEC-41D0-B626-4A68F048EB8A}" dt="2021-05-08T21:43:13.966" v="39"/>
            <ac:grpSpMkLst>
              <pc:docMk/>
              <pc:sldMasterMk cId="2020135732" sldId="2147483762"/>
              <pc:sldLayoutMk cId="4251180706" sldId="2147483768"/>
              <ac:grpSpMk id="6" creationId="{33FA29DE-E3E2-4FBD-AF9A-50B9885B2B02}"/>
            </ac:grpSpMkLst>
          </pc:grpChg>
        </pc:sldLayoutChg>
        <pc:sldLayoutChg chg="addSp">
          <pc:chgData name="Emily Nguyen" userId="409c104400354198" providerId="LiveId" clId="{8C91C928-BAEC-41D0-B626-4A68F048EB8A}" dt="2021-05-08T21:43:13.966" v="39"/>
          <pc:sldLayoutMkLst>
            <pc:docMk/>
            <pc:sldMasterMk cId="2020135732" sldId="2147483762"/>
            <pc:sldLayoutMk cId="2585501078" sldId="2147483769"/>
          </pc:sldLayoutMkLst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2585501078" sldId="2147483769"/>
              <ac:spMk id="8" creationId="{05B28C38-D142-4774-9CB3-3E0C88FAFCCB}"/>
            </ac:spMkLst>
          </pc:spChg>
          <pc:grpChg chg="add">
            <ac:chgData name="Emily Nguyen" userId="409c104400354198" providerId="LiveId" clId="{8C91C928-BAEC-41D0-B626-4A68F048EB8A}" dt="2021-05-08T21:43:13.966" v="39"/>
            <ac:grpSpMkLst>
              <pc:docMk/>
              <pc:sldMasterMk cId="2020135732" sldId="2147483762"/>
              <pc:sldLayoutMk cId="2585501078" sldId="2147483769"/>
              <ac:grpSpMk id="5" creationId="{31E3E373-C063-4B1C-9160-179CA4DF9219}"/>
            </ac:grpSpMkLst>
          </pc:grpChg>
        </pc:sldLayoutChg>
        <pc:sldLayoutChg chg="addSp">
          <pc:chgData name="Emily Nguyen" userId="409c104400354198" providerId="LiveId" clId="{8C91C928-BAEC-41D0-B626-4A68F048EB8A}" dt="2021-05-08T21:43:13.966" v="39"/>
          <pc:sldLayoutMkLst>
            <pc:docMk/>
            <pc:sldMasterMk cId="2020135732" sldId="2147483762"/>
            <pc:sldLayoutMk cId="658797655" sldId="2147483770"/>
          </pc:sldLayoutMkLst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658797655" sldId="2147483770"/>
              <ac:spMk id="11" creationId="{6C0D6E51-0A15-402A-BCAE-08073F2A86AA}"/>
            </ac:spMkLst>
          </pc:spChg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658797655" sldId="2147483770"/>
              <ac:spMk id="12" creationId="{DC14BC32-9689-48EF-882B-2492D3E5516D}"/>
            </ac:spMkLst>
          </pc:spChg>
          <pc:grpChg chg="add">
            <ac:chgData name="Emily Nguyen" userId="409c104400354198" providerId="LiveId" clId="{8C91C928-BAEC-41D0-B626-4A68F048EB8A}" dt="2021-05-08T21:43:13.966" v="39"/>
            <ac:grpSpMkLst>
              <pc:docMk/>
              <pc:sldMasterMk cId="2020135732" sldId="2147483762"/>
              <pc:sldLayoutMk cId="658797655" sldId="2147483770"/>
              <ac:grpSpMk id="8" creationId="{FA6E7F99-0F4A-4F85-BCF5-8E37BB435F22}"/>
            </ac:grpSpMkLst>
          </pc:grpChg>
        </pc:sldLayoutChg>
        <pc:sldLayoutChg chg="addSp">
          <pc:chgData name="Emily Nguyen" userId="409c104400354198" providerId="LiveId" clId="{8C91C928-BAEC-41D0-B626-4A68F048EB8A}" dt="2021-05-08T21:43:13.966" v="39"/>
          <pc:sldLayoutMkLst>
            <pc:docMk/>
            <pc:sldMasterMk cId="2020135732" sldId="2147483762"/>
            <pc:sldLayoutMk cId="3010835588" sldId="2147483771"/>
          </pc:sldLayoutMkLst>
          <pc:spChg chg="add">
            <ac:chgData name="Emily Nguyen" userId="409c104400354198" providerId="LiveId" clId="{8C91C928-BAEC-41D0-B626-4A68F048EB8A}" dt="2021-05-08T21:43:13.966" v="39"/>
            <ac:spMkLst>
              <pc:docMk/>
              <pc:sldMasterMk cId="2020135732" sldId="2147483762"/>
              <pc:sldLayoutMk cId="3010835588" sldId="2147483771"/>
              <ac:spMk id="8" creationId="{DF0BD2B1-5470-4FAF-AD6D-3EFAFD92B48E}"/>
            </ac:spMkLst>
          </pc:spChg>
        </pc:sldLayoutChg>
        <pc:sldLayoutChg chg="del">
          <pc:chgData name="Emily Nguyen" userId="409c104400354198" providerId="LiveId" clId="{8C91C928-BAEC-41D0-B626-4A68F048EB8A}" dt="2021-05-08T21:43:52.468" v="45" actId="47"/>
          <pc:sldLayoutMkLst>
            <pc:docMk/>
            <pc:sldMasterMk cId="2020135732" sldId="2147483762"/>
            <pc:sldLayoutMk cId="3934592153" sldId="2147483777"/>
          </pc:sldLayoutMkLst>
        </pc:sldLayoutChg>
        <pc:sldLayoutChg chg="del">
          <pc:chgData name="Emily Nguyen" userId="409c104400354198" providerId="LiveId" clId="{8C91C928-BAEC-41D0-B626-4A68F048EB8A}" dt="2021-05-08T21:43:54.277" v="46" actId="47"/>
          <pc:sldLayoutMkLst>
            <pc:docMk/>
            <pc:sldMasterMk cId="2020135732" sldId="2147483762"/>
            <pc:sldLayoutMk cId="1061046887" sldId="2147483778"/>
          </pc:sldLayoutMkLst>
        </pc:sldLayoutChg>
        <pc:sldLayoutChg chg="del">
          <pc:chgData name="Emily Nguyen" userId="409c104400354198" providerId="LiveId" clId="{8C91C928-BAEC-41D0-B626-4A68F048EB8A}" dt="2021-05-08T21:43:54.833" v="47" actId="47"/>
          <pc:sldLayoutMkLst>
            <pc:docMk/>
            <pc:sldMasterMk cId="2020135732" sldId="2147483762"/>
            <pc:sldLayoutMk cId="2689145645" sldId="2147483779"/>
          </pc:sldLayoutMkLst>
        </pc:sldLayoutChg>
        <pc:sldLayoutChg chg="del">
          <pc:chgData name="Emily Nguyen" userId="409c104400354198" providerId="LiveId" clId="{8C91C928-BAEC-41D0-B626-4A68F048EB8A}" dt="2021-05-08T21:43:55.307" v="48" actId="47"/>
          <pc:sldLayoutMkLst>
            <pc:docMk/>
            <pc:sldMasterMk cId="2020135732" sldId="2147483762"/>
            <pc:sldLayoutMk cId="813409519" sldId="2147483780"/>
          </pc:sldLayoutMkLst>
        </pc:sldLayoutChg>
        <pc:sldLayoutChg chg="del">
          <pc:chgData name="Emily Nguyen" userId="409c104400354198" providerId="LiveId" clId="{8C91C928-BAEC-41D0-B626-4A68F048EB8A}" dt="2021-05-08T21:43:55.954" v="49" actId="47"/>
          <pc:sldLayoutMkLst>
            <pc:docMk/>
            <pc:sldMasterMk cId="2020135732" sldId="2147483762"/>
            <pc:sldLayoutMk cId="3552811822" sldId="2147483781"/>
          </pc:sldLayoutMkLst>
        </pc:sldLayoutChg>
      </pc:sldMasterChg>
      <pc:sldMasterChg chg="modSldLayout">
        <pc:chgData name="Emily Nguyen" userId="409c104400354198" providerId="LiveId" clId="{8C91C928-BAEC-41D0-B626-4A68F048EB8A}" dt="2021-05-08T22:10:23.815" v="1239"/>
        <pc:sldMasterMkLst>
          <pc:docMk/>
          <pc:sldMasterMk cId="1435534225" sldId="2147483777"/>
        </pc:sldMasterMkLst>
        <pc:sldLayoutChg chg="addSp">
          <pc:chgData name="Emily Nguyen" userId="409c104400354198" providerId="LiveId" clId="{8C91C928-BAEC-41D0-B626-4A68F048EB8A}" dt="2021-05-08T22:10:23.815" v="1239"/>
          <pc:sldLayoutMkLst>
            <pc:docMk/>
            <pc:sldMasterMk cId="1435534225" sldId="2147483777"/>
            <pc:sldLayoutMk cId="3391472442" sldId="2147483778"/>
          </pc:sldLayoutMkLst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3391472442" sldId="2147483778"/>
              <ac:spMk id="7" creationId="{66525D10-17F9-454A-A68A-8FE93345551E}"/>
            </ac:spMkLst>
          </pc:spChg>
        </pc:sldLayoutChg>
        <pc:sldLayoutChg chg="addSp">
          <pc:chgData name="Emily Nguyen" userId="409c104400354198" providerId="LiveId" clId="{8C91C928-BAEC-41D0-B626-4A68F048EB8A}" dt="2021-05-08T22:10:23.815" v="1239"/>
          <pc:sldLayoutMkLst>
            <pc:docMk/>
            <pc:sldMasterMk cId="1435534225" sldId="2147483777"/>
            <pc:sldLayoutMk cId="714115493" sldId="2147483779"/>
          </pc:sldLayoutMkLst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714115493" sldId="2147483779"/>
              <ac:spMk id="10" creationId="{54049424-780E-417D-B631-E9FEE21ED3FA}"/>
            </ac:spMkLst>
          </pc:spChg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714115493" sldId="2147483779"/>
              <ac:spMk id="11" creationId="{172566FE-2BFF-4386-B3FC-829C6512C2DB}"/>
            </ac:spMkLst>
          </pc:spChg>
          <pc:grpChg chg="add">
            <ac:chgData name="Emily Nguyen" userId="409c104400354198" providerId="LiveId" clId="{8C91C928-BAEC-41D0-B626-4A68F048EB8A}" dt="2021-05-08T22:10:23.815" v="1239"/>
            <ac:grpSpMkLst>
              <pc:docMk/>
              <pc:sldMasterMk cId="1435534225" sldId="2147483777"/>
              <pc:sldLayoutMk cId="714115493" sldId="2147483779"/>
              <ac:grpSpMk id="7" creationId="{58A088EB-94DE-43DC-8E25-59FC83AD13BA}"/>
            </ac:grpSpMkLst>
          </pc:grpChg>
        </pc:sldLayoutChg>
        <pc:sldLayoutChg chg="addSp">
          <pc:chgData name="Emily Nguyen" userId="409c104400354198" providerId="LiveId" clId="{8C91C928-BAEC-41D0-B626-4A68F048EB8A}" dt="2021-05-08T22:10:23.815" v="1239"/>
          <pc:sldLayoutMkLst>
            <pc:docMk/>
            <pc:sldMasterMk cId="1435534225" sldId="2147483777"/>
            <pc:sldLayoutMk cId="1085835719" sldId="2147483780"/>
          </pc:sldLayoutMkLst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1085835719" sldId="2147483780"/>
              <ac:spMk id="7" creationId="{59848A79-9725-4E4A-A9F3-8C36A37CBFA2}"/>
            </ac:spMkLst>
          </pc:spChg>
        </pc:sldLayoutChg>
        <pc:sldLayoutChg chg="addSp">
          <pc:chgData name="Emily Nguyen" userId="409c104400354198" providerId="LiveId" clId="{8C91C928-BAEC-41D0-B626-4A68F048EB8A}" dt="2021-05-08T22:10:23.815" v="1239"/>
          <pc:sldLayoutMkLst>
            <pc:docMk/>
            <pc:sldMasterMk cId="1435534225" sldId="2147483777"/>
            <pc:sldLayoutMk cId="1937581268" sldId="2147483781"/>
          </pc:sldLayoutMkLst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1937581268" sldId="2147483781"/>
              <ac:spMk id="11" creationId="{28234CED-4AD6-4F98-ABCD-FCA2B734BC5E}"/>
            </ac:spMkLst>
          </pc:spChg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1937581268" sldId="2147483781"/>
              <ac:spMk id="12" creationId="{A3E1D240-E75B-4856-8D55-174A56F9E62A}"/>
            </ac:spMkLst>
          </pc:spChg>
          <pc:grpChg chg="add">
            <ac:chgData name="Emily Nguyen" userId="409c104400354198" providerId="LiveId" clId="{8C91C928-BAEC-41D0-B626-4A68F048EB8A}" dt="2021-05-08T22:10:23.815" v="1239"/>
            <ac:grpSpMkLst>
              <pc:docMk/>
              <pc:sldMasterMk cId="1435534225" sldId="2147483777"/>
              <pc:sldLayoutMk cId="1937581268" sldId="2147483781"/>
              <ac:grpSpMk id="8" creationId="{7EB9B221-883C-48F3-A8D3-AC85475B706A}"/>
            </ac:grpSpMkLst>
          </pc:grpChg>
        </pc:sldLayoutChg>
        <pc:sldLayoutChg chg="addSp">
          <pc:chgData name="Emily Nguyen" userId="409c104400354198" providerId="LiveId" clId="{8C91C928-BAEC-41D0-B626-4A68F048EB8A}" dt="2021-05-08T22:10:23.815" v="1239"/>
          <pc:sldLayoutMkLst>
            <pc:docMk/>
            <pc:sldMasterMk cId="1435534225" sldId="2147483777"/>
            <pc:sldLayoutMk cId="3534473577" sldId="2147483782"/>
          </pc:sldLayoutMkLst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3534473577" sldId="2147483782"/>
              <ac:spMk id="13" creationId="{73871EFA-3657-4D60-A791-2986A5F1A9D3}"/>
            </ac:spMkLst>
          </pc:spChg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3534473577" sldId="2147483782"/>
              <ac:spMk id="14" creationId="{1BE7489A-1CDD-45F9-B746-4D7E69B30DD7}"/>
            </ac:spMkLst>
          </pc:spChg>
          <pc:grpChg chg="add">
            <ac:chgData name="Emily Nguyen" userId="409c104400354198" providerId="LiveId" clId="{8C91C928-BAEC-41D0-B626-4A68F048EB8A}" dt="2021-05-08T22:10:23.815" v="1239"/>
            <ac:grpSpMkLst>
              <pc:docMk/>
              <pc:sldMasterMk cId="1435534225" sldId="2147483777"/>
              <pc:sldLayoutMk cId="3534473577" sldId="2147483782"/>
              <ac:grpSpMk id="10" creationId="{B25184EF-CA9D-43C4-913E-B505AB19AD6D}"/>
            </ac:grpSpMkLst>
          </pc:grpChg>
        </pc:sldLayoutChg>
        <pc:sldLayoutChg chg="addSp">
          <pc:chgData name="Emily Nguyen" userId="409c104400354198" providerId="LiveId" clId="{8C91C928-BAEC-41D0-B626-4A68F048EB8A}" dt="2021-05-08T22:10:23.815" v="1239"/>
          <pc:sldLayoutMkLst>
            <pc:docMk/>
            <pc:sldMasterMk cId="1435534225" sldId="2147483777"/>
            <pc:sldLayoutMk cId="3863470583" sldId="2147483783"/>
          </pc:sldLayoutMkLst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3863470583" sldId="2147483783"/>
              <ac:spMk id="9" creationId="{9BFE4E58-39C3-46F6-8845-533A8DC7FD47}"/>
            </ac:spMkLst>
          </pc:spChg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3863470583" sldId="2147483783"/>
              <ac:spMk id="10" creationId="{11C0173C-9967-4024-9F9E-A535E13E9E54}"/>
            </ac:spMkLst>
          </pc:spChg>
          <pc:grpChg chg="add">
            <ac:chgData name="Emily Nguyen" userId="409c104400354198" providerId="LiveId" clId="{8C91C928-BAEC-41D0-B626-4A68F048EB8A}" dt="2021-05-08T22:10:23.815" v="1239"/>
            <ac:grpSpMkLst>
              <pc:docMk/>
              <pc:sldMasterMk cId="1435534225" sldId="2147483777"/>
              <pc:sldLayoutMk cId="3863470583" sldId="2147483783"/>
              <ac:grpSpMk id="6" creationId="{E07ED89A-4F38-4286-BDA0-050DB6506C77}"/>
            </ac:grpSpMkLst>
          </pc:grpChg>
        </pc:sldLayoutChg>
        <pc:sldLayoutChg chg="addSp">
          <pc:chgData name="Emily Nguyen" userId="409c104400354198" providerId="LiveId" clId="{8C91C928-BAEC-41D0-B626-4A68F048EB8A}" dt="2021-05-08T22:10:23.815" v="1239"/>
          <pc:sldLayoutMkLst>
            <pc:docMk/>
            <pc:sldMasterMk cId="1435534225" sldId="2147483777"/>
            <pc:sldLayoutMk cId="3961364679" sldId="2147483784"/>
          </pc:sldLayoutMkLst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3961364679" sldId="2147483784"/>
              <ac:spMk id="8" creationId="{8C26F725-2393-40C8-B235-FE85BA3C65CC}"/>
            </ac:spMkLst>
          </pc:spChg>
          <pc:grpChg chg="add">
            <ac:chgData name="Emily Nguyen" userId="409c104400354198" providerId="LiveId" clId="{8C91C928-BAEC-41D0-B626-4A68F048EB8A}" dt="2021-05-08T22:10:23.815" v="1239"/>
            <ac:grpSpMkLst>
              <pc:docMk/>
              <pc:sldMasterMk cId="1435534225" sldId="2147483777"/>
              <pc:sldLayoutMk cId="3961364679" sldId="2147483784"/>
              <ac:grpSpMk id="5" creationId="{0F7FD028-BD10-40C4-A8A7-9D98E5B5E3EF}"/>
            </ac:grpSpMkLst>
          </pc:grpChg>
        </pc:sldLayoutChg>
        <pc:sldLayoutChg chg="addSp">
          <pc:chgData name="Emily Nguyen" userId="409c104400354198" providerId="LiveId" clId="{8C91C928-BAEC-41D0-B626-4A68F048EB8A}" dt="2021-05-08T22:10:23.815" v="1239"/>
          <pc:sldLayoutMkLst>
            <pc:docMk/>
            <pc:sldMasterMk cId="1435534225" sldId="2147483777"/>
            <pc:sldLayoutMk cId="436478813" sldId="2147483785"/>
          </pc:sldLayoutMkLst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436478813" sldId="2147483785"/>
              <ac:spMk id="11" creationId="{72C9B4CA-5231-4319-9CEB-F93AC47B0FFB}"/>
            </ac:spMkLst>
          </pc:spChg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436478813" sldId="2147483785"/>
              <ac:spMk id="12" creationId="{C447A952-99AC-4A88-9A24-2AC76495C0E2}"/>
            </ac:spMkLst>
          </pc:spChg>
          <pc:grpChg chg="add">
            <ac:chgData name="Emily Nguyen" userId="409c104400354198" providerId="LiveId" clId="{8C91C928-BAEC-41D0-B626-4A68F048EB8A}" dt="2021-05-08T22:10:23.815" v="1239"/>
            <ac:grpSpMkLst>
              <pc:docMk/>
              <pc:sldMasterMk cId="1435534225" sldId="2147483777"/>
              <pc:sldLayoutMk cId="436478813" sldId="2147483785"/>
              <ac:grpSpMk id="8" creationId="{B51BDD3F-BBB1-4BE6-8B49-57820C168838}"/>
            </ac:grpSpMkLst>
          </pc:grpChg>
        </pc:sldLayoutChg>
        <pc:sldLayoutChg chg="addSp">
          <pc:chgData name="Emily Nguyen" userId="409c104400354198" providerId="LiveId" clId="{8C91C928-BAEC-41D0-B626-4A68F048EB8A}" dt="2021-05-08T22:10:23.815" v="1239"/>
          <pc:sldLayoutMkLst>
            <pc:docMk/>
            <pc:sldMasterMk cId="1435534225" sldId="2147483777"/>
            <pc:sldLayoutMk cId="3773680099" sldId="2147483786"/>
          </pc:sldLayoutMkLst>
          <pc:spChg chg="add">
            <ac:chgData name="Emily Nguyen" userId="409c104400354198" providerId="LiveId" clId="{8C91C928-BAEC-41D0-B626-4A68F048EB8A}" dt="2021-05-08T22:10:23.815" v="1239"/>
            <ac:spMkLst>
              <pc:docMk/>
              <pc:sldMasterMk cId="1435534225" sldId="2147483777"/>
              <pc:sldLayoutMk cId="3773680099" sldId="2147483786"/>
              <ac:spMk id="8" creationId="{DDD7B710-5E64-4FD7-B980-F581B1E1180F}"/>
            </ac:spMkLst>
          </pc:spChg>
        </pc:sldLayoutChg>
      </pc:sldMasterChg>
      <pc:sldMasterChg chg="modSldLayout">
        <pc:chgData name="Emily Nguyen" userId="409c104400354198" providerId="LiveId" clId="{8C91C928-BAEC-41D0-B626-4A68F048EB8A}" dt="2021-05-08T22:33:25.098" v="2177"/>
        <pc:sldMasterMkLst>
          <pc:docMk/>
          <pc:sldMasterMk cId="2009513494" sldId="2147483777"/>
        </pc:sldMasterMkLst>
        <pc:sldLayoutChg chg="addSp">
          <pc:chgData name="Emily Nguyen" userId="409c104400354198" providerId="LiveId" clId="{8C91C928-BAEC-41D0-B626-4A68F048EB8A}" dt="2021-05-08T22:33:25.098" v="2177"/>
          <pc:sldLayoutMkLst>
            <pc:docMk/>
            <pc:sldMasterMk cId="2009513494" sldId="2147483777"/>
            <pc:sldLayoutMk cId="2058086366" sldId="2147483778"/>
          </pc:sldLayoutMkLst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2058086366" sldId="2147483778"/>
              <ac:spMk id="7" creationId="{51D38617-2EAD-4BAC-8C35-21F3268A110A}"/>
            </ac:spMkLst>
          </pc:spChg>
        </pc:sldLayoutChg>
        <pc:sldLayoutChg chg="addSp">
          <pc:chgData name="Emily Nguyen" userId="409c104400354198" providerId="LiveId" clId="{8C91C928-BAEC-41D0-B626-4A68F048EB8A}" dt="2021-05-08T22:33:25.098" v="2177"/>
          <pc:sldLayoutMkLst>
            <pc:docMk/>
            <pc:sldMasterMk cId="2009513494" sldId="2147483777"/>
            <pc:sldLayoutMk cId="1859044564" sldId="2147483779"/>
          </pc:sldLayoutMkLst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1859044564" sldId="2147483779"/>
              <ac:spMk id="10" creationId="{4B8F6B02-296A-4CAA-8097-10F1508D5BD0}"/>
            </ac:spMkLst>
          </pc:spChg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1859044564" sldId="2147483779"/>
              <ac:spMk id="11" creationId="{C54A789E-B54C-44CB-ADC5-4007766169EF}"/>
            </ac:spMkLst>
          </pc:spChg>
          <pc:grpChg chg="add">
            <ac:chgData name="Emily Nguyen" userId="409c104400354198" providerId="LiveId" clId="{8C91C928-BAEC-41D0-B626-4A68F048EB8A}" dt="2021-05-08T22:33:25.098" v="2177"/>
            <ac:grpSpMkLst>
              <pc:docMk/>
              <pc:sldMasterMk cId="2009513494" sldId="2147483777"/>
              <pc:sldLayoutMk cId="1859044564" sldId="2147483779"/>
              <ac:grpSpMk id="7" creationId="{50FFDDBA-2542-40D8-B607-658A169185D7}"/>
            </ac:grpSpMkLst>
          </pc:grpChg>
        </pc:sldLayoutChg>
        <pc:sldLayoutChg chg="addSp">
          <pc:chgData name="Emily Nguyen" userId="409c104400354198" providerId="LiveId" clId="{8C91C928-BAEC-41D0-B626-4A68F048EB8A}" dt="2021-05-08T22:33:25.098" v="2177"/>
          <pc:sldLayoutMkLst>
            <pc:docMk/>
            <pc:sldMasterMk cId="2009513494" sldId="2147483777"/>
            <pc:sldLayoutMk cId="2527247654" sldId="2147483780"/>
          </pc:sldLayoutMkLst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2527247654" sldId="2147483780"/>
              <ac:spMk id="7" creationId="{E3DDC359-C947-43F7-8BD2-E68340339C99}"/>
            </ac:spMkLst>
          </pc:spChg>
        </pc:sldLayoutChg>
        <pc:sldLayoutChg chg="addSp">
          <pc:chgData name="Emily Nguyen" userId="409c104400354198" providerId="LiveId" clId="{8C91C928-BAEC-41D0-B626-4A68F048EB8A}" dt="2021-05-08T22:33:25.098" v="2177"/>
          <pc:sldLayoutMkLst>
            <pc:docMk/>
            <pc:sldMasterMk cId="2009513494" sldId="2147483777"/>
            <pc:sldLayoutMk cId="2830765892" sldId="2147483781"/>
          </pc:sldLayoutMkLst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2830765892" sldId="2147483781"/>
              <ac:spMk id="11" creationId="{E0EB066A-8E86-4012-9349-595B7F29E6BA}"/>
            </ac:spMkLst>
          </pc:spChg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2830765892" sldId="2147483781"/>
              <ac:spMk id="12" creationId="{9E0BD4D3-A762-40B9-A6C7-3D066CE0B248}"/>
            </ac:spMkLst>
          </pc:spChg>
          <pc:grpChg chg="add">
            <ac:chgData name="Emily Nguyen" userId="409c104400354198" providerId="LiveId" clId="{8C91C928-BAEC-41D0-B626-4A68F048EB8A}" dt="2021-05-08T22:33:25.098" v="2177"/>
            <ac:grpSpMkLst>
              <pc:docMk/>
              <pc:sldMasterMk cId="2009513494" sldId="2147483777"/>
              <pc:sldLayoutMk cId="2830765892" sldId="2147483781"/>
              <ac:grpSpMk id="8" creationId="{3BB0C258-6516-4776-935A-EBC23E7F98A0}"/>
            </ac:grpSpMkLst>
          </pc:grpChg>
        </pc:sldLayoutChg>
        <pc:sldLayoutChg chg="addSp">
          <pc:chgData name="Emily Nguyen" userId="409c104400354198" providerId="LiveId" clId="{8C91C928-BAEC-41D0-B626-4A68F048EB8A}" dt="2021-05-08T22:33:25.098" v="2177"/>
          <pc:sldLayoutMkLst>
            <pc:docMk/>
            <pc:sldMasterMk cId="2009513494" sldId="2147483777"/>
            <pc:sldLayoutMk cId="3306006478" sldId="2147483782"/>
          </pc:sldLayoutMkLst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3306006478" sldId="2147483782"/>
              <ac:spMk id="13" creationId="{2546B013-0E23-426A-8366-378D0A917BE2}"/>
            </ac:spMkLst>
          </pc:spChg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3306006478" sldId="2147483782"/>
              <ac:spMk id="14" creationId="{3562A171-853E-4091-8F6E-95F8981ECEB2}"/>
            </ac:spMkLst>
          </pc:spChg>
          <pc:grpChg chg="add">
            <ac:chgData name="Emily Nguyen" userId="409c104400354198" providerId="LiveId" clId="{8C91C928-BAEC-41D0-B626-4A68F048EB8A}" dt="2021-05-08T22:33:25.098" v="2177"/>
            <ac:grpSpMkLst>
              <pc:docMk/>
              <pc:sldMasterMk cId="2009513494" sldId="2147483777"/>
              <pc:sldLayoutMk cId="3306006478" sldId="2147483782"/>
              <ac:grpSpMk id="10" creationId="{01E3DCE4-32AB-4D3C-A68B-34D0EA137577}"/>
            </ac:grpSpMkLst>
          </pc:grpChg>
        </pc:sldLayoutChg>
        <pc:sldLayoutChg chg="addSp">
          <pc:chgData name="Emily Nguyen" userId="409c104400354198" providerId="LiveId" clId="{8C91C928-BAEC-41D0-B626-4A68F048EB8A}" dt="2021-05-08T22:33:25.098" v="2177"/>
          <pc:sldLayoutMkLst>
            <pc:docMk/>
            <pc:sldMasterMk cId="2009513494" sldId="2147483777"/>
            <pc:sldLayoutMk cId="1198383895" sldId="2147483783"/>
          </pc:sldLayoutMkLst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1198383895" sldId="2147483783"/>
              <ac:spMk id="9" creationId="{32776F86-8E32-4AA6-9EF3-EC3278780DE6}"/>
            </ac:spMkLst>
          </pc:spChg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1198383895" sldId="2147483783"/>
              <ac:spMk id="10" creationId="{90B138FE-7A50-4113-92FE-6DC132C920D4}"/>
            </ac:spMkLst>
          </pc:spChg>
          <pc:grpChg chg="add">
            <ac:chgData name="Emily Nguyen" userId="409c104400354198" providerId="LiveId" clId="{8C91C928-BAEC-41D0-B626-4A68F048EB8A}" dt="2021-05-08T22:33:25.098" v="2177"/>
            <ac:grpSpMkLst>
              <pc:docMk/>
              <pc:sldMasterMk cId="2009513494" sldId="2147483777"/>
              <pc:sldLayoutMk cId="1198383895" sldId="2147483783"/>
              <ac:grpSpMk id="6" creationId="{23F426D6-F7BB-40DE-AF34-EC2BA97CD670}"/>
            </ac:grpSpMkLst>
          </pc:grpChg>
        </pc:sldLayoutChg>
        <pc:sldLayoutChg chg="addSp">
          <pc:chgData name="Emily Nguyen" userId="409c104400354198" providerId="LiveId" clId="{8C91C928-BAEC-41D0-B626-4A68F048EB8A}" dt="2021-05-08T22:33:25.098" v="2177"/>
          <pc:sldLayoutMkLst>
            <pc:docMk/>
            <pc:sldMasterMk cId="2009513494" sldId="2147483777"/>
            <pc:sldLayoutMk cId="4125134459" sldId="2147483784"/>
          </pc:sldLayoutMkLst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4125134459" sldId="2147483784"/>
              <ac:spMk id="8" creationId="{01247258-5153-4E6F-B040-121C0F642072}"/>
            </ac:spMkLst>
          </pc:spChg>
          <pc:grpChg chg="add">
            <ac:chgData name="Emily Nguyen" userId="409c104400354198" providerId="LiveId" clId="{8C91C928-BAEC-41D0-B626-4A68F048EB8A}" dt="2021-05-08T22:33:25.098" v="2177"/>
            <ac:grpSpMkLst>
              <pc:docMk/>
              <pc:sldMasterMk cId="2009513494" sldId="2147483777"/>
              <pc:sldLayoutMk cId="4125134459" sldId="2147483784"/>
              <ac:grpSpMk id="5" creationId="{5ED4D498-7A0F-4D5E-983B-D607105AF79F}"/>
            </ac:grpSpMkLst>
          </pc:grpChg>
        </pc:sldLayoutChg>
        <pc:sldLayoutChg chg="addSp">
          <pc:chgData name="Emily Nguyen" userId="409c104400354198" providerId="LiveId" clId="{8C91C928-BAEC-41D0-B626-4A68F048EB8A}" dt="2021-05-08T22:33:25.098" v="2177"/>
          <pc:sldLayoutMkLst>
            <pc:docMk/>
            <pc:sldMasterMk cId="2009513494" sldId="2147483777"/>
            <pc:sldLayoutMk cId="2730851911" sldId="2147483785"/>
          </pc:sldLayoutMkLst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2730851911" sldId="2147483785"/>
              <ac:spMk id="11" creationId="{8241C4B0-C6A2-4E9F-BBDB-E0D77CD09C55}"/>
            </ac:spMkLst>
          </pc:spChg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2730851911" sldId="2147483785"/>
              <ac:spMk id="12" creationId="{6EBB001B-CF96-44A2-87A2-FA33ED686F99}"/>
            </ac:spMkLst>
          </pc:spChg>
          <pc:grpChg chg="add">
            <ac:chgData name="Emily Nguyen" userId="409c104400354198" providerId="LiveId" clId="{8C91C928-BAEC-41D0-B626-4A68F048EB8A}" dt="2021-05-08T22:33:25.098" v="2177"/>
            <ac:grpSpMkLst>
              <pc:docMk/>
              <pc:sldMasterMk cId="2009513494" sldId="2147483777"/>
              <pc:sldLayoutMk cId="2730851911" sldId="2147483785"/>
              <ac:grpSpMk id="8" creationId="{6C0788AE-2C86-47FB-A34C-D7E97B5898B2}"/>
            </ac:grpSpMkLst>
          </pc:grpChg>
        </pc:sldLayoutChg>
        <pc:sldLayoutChg chg="addSp">
          <pc:chgData name="Emily Nguyen" userId="409c104400354198" providerId="LiveId" clId="{8C91C928-BAEC-41D0-B626-4A68F048EB8A}" dt="2021-05-08T22:33:25.098" v="2177"/>
          <pc:sldLayoutMkLst>
            <pc:docMk/>
            <pc:sldMasterMk cId="2009513494" sldId="2147483777"/>
            <pc:sldLayoutMk cId="1653235825" sldId="2147483786"/>
          </pc:sldLayoutMkLst>
          <pc:spChg chg="add">
            <ac:chgData name="Emily Nguyen" userId="409c104400354198" providerId="LiveId" clId="{8C91C928-BAEC-41D0-B626-4A68F048EB8A}" dt="2021-05-08T22:33:25.098" v="2177"/>
            <ac:spMkLst>
              <pc:docMk/>
              <pc:sldMasterMk cId="2009513494" sldId="2147483777"/>
              <pc:sldLayoutMk cId="1653235825" sldId="2147483786"/>
              <ac:spMk id="8" creationId="{C0179F6E-1C07-4811-B3C9-E355AE55A934}"/>
            </ac:spMkLst>
          </pc:spChg>
        </pc:sldLayoutChg>
      </pc:sldMasterChg>
      <pc:sldMasterChg chg="modSldLayout">
        <pc:chgData name="Emily Nguyen" userId="409c104400354198" providerId="LiveId" clId="{8C91C928-BAEC-41D0-B626-4A68F048EB8A}" dt="2021-05-08T21:47:45.956" v="59"/>
        <pc:sldMasterMkLst>
          <pc:docMk/>
          <pc:sldMasterMk cId="2049061176" sldId="2147483777"/>
        </pc:sldMasterMkLst>
        <pc:sldLayoutChg chg="addSp">
          <pc:chgData name="Emily Nguyen" userId="409c104400354198" providerId="LiveId" clId="{8C91C928-BAEC-41D0-B626-4A68F048EB8A}" dt="2021-05-08T21:47:45.956" v="59"/>
          <pc:sldLayoutMkLst>
            <pc:docMk/>
            <pc:sldMasterMk cId="2049061176" sldId="2147483777"/>
            <pc:sldLayoutMk cId="2209439914" sldId="2147483778"/>
          </pc:sldLayoutMkLst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2209439914" sldId="2147483778"/>
              <ac:spMk id="7" creationId="{A5B5159A-E237-4944-B7CB-37E7C0EC3CDC}"/>
            </ac:spMkLst>
          </pc:spChg>
        </pc:sldLayoutChg>
        <pc:sldLayoutChg chg="addSp">
          <pc:chgData name="Emily Nguyen" userId="409c104400354198" providerId="LiveId" clId="{8C91C928-BAEC-41D0-B626-4A68F048EB8A}" dt="2021-05-08T21:47:45.956" v="59"/>
          <pc:sldLayoutMkLst>
            <pc:docMk/>
            <pc:sldMasterMk cId="2049061176" sldId="2147483777"/>
            <pc:sldLayoutMk cId="2727719552" sldId="2147483779"/>
          </pc:sldLayoutMkLst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2727719552" sldId="2147483779"/>
              <ac:spMk id="10" creationId="{4D743890-68E5-45F5-A438-E950E6FCCC6E}"/>
            </ac:spMkLst>
          </pc:spChg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2727719552" sldId="2147483779"/>
              <ac:spMk id="11" creationId="{8CF07664-461B-4DEA-9788-6CE9016B524C}"/>
            </ac:spMkLst>
          </pc:spChg>
          <pc:grpChg chg="add">
            <ac:chgData name="Emily Nguyen" userId="409c104400354198" providerId="LiveId" clId="{8C91C928-BAEC-41D0-B626-4A68F048EB8A}" dt="2021-05-08T21:47:45.956" v="59"/>
            <ac:grpSpMkLst>
              <pc:docMk/>
              <pc:sldMasterMk cId="2049061176" sldId="2147483777"/>
              <pc:sldLayoutMk cId="2727719552" sldId="2147483779"/>
              <ac:grpSpMk id="7" creationId="{E090CF4B-0D8E-44FD-8A58-45A11802EA15}"/>
            </ac:grpSpMkLst>
          </pc:grpChg>
        </pc:sldLayoutChg>
        <pc:sldLayoutChg chg="addSp">
          <pc:chgData name="Emily Nguyen" userId="409c104400354198" providerId="LiveId" clId="{8C91C928-BAEC-41D0-B626-4A68F048EB8A}" dt="2021-05-08T21:47:45.956" v="59"/>
          <pc:sldLayoutMkLst>
            <pc:docMk/>
            <pc:sldMasterMk cId="2049061176" sldId="2147483777"/>
            <pc:sldLayoutMk cId="2592794421" sldId="2147483780"/>
          </pc:sldLayoutMkLst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2592794421" sldId="2147483780"/>
              <ac:spMk id="7" creationId="{98E40A4B-6ED4-4DFD-B231-7CFA327F2B84}"/>
            </ac:spMkLst>
          </pc:spChg>
        </pc:sldLayoutChg>
        <pc:sldLayoutChg chg="addSp">
          <pc:chgData name="Emily Nguyen" userId="409c104400354198" providerId="LiveId" clId="{8C91C928-BAEC-41D0-B626-4A68F048EB8A}" dt="2021-05-08T21:47:45.956" v="59"/>
          <pc:sldLayoutMkLst>
            <pc:docMk/>
            <pc:sldMasterMk cId="2049061176" sldId="2147483777"/>
            <pc:sldLayoutMk cId="3776470757" sldId="2147483781"/>
          </pc:sldLayoutMkLst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3776470757" sldId="2147483781"/>
              <ac:spMk id="11" creationId="{CBC46492-2B95-4DBB-B7B1-EE45306C2C5E}"/>
            </ac:spMkLst>
          </pc:spChg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3776470757" sldId="2147483781"/>
              <ac:spMk id="12" creationId="{A334394D-81A9-4B32-A1BB-8FDCC09986C2}"/>
            </ac:spMkLst>
          </pc:spChg>
          <pc:grpChg chg="add">
            <ac:chgData name="Emily Nguyen" userId="409c104400354198" providerId="LiveId" clId="{8C91C928-BAEC-41D0-B626-4A68F048EB8A}" dt="2021-05-08T21:47:45.956" v="59"/>
            <ac:grpSpMkLst>
              <pc:docMk/>
              <pc:sldMasterMk cId="2049061176" sldId="2147483777"/>
              <pc:sldLayoutMk cId="3776470757" sldId="2147483781"/>
              <ac:grpSpMk id="8" creationId="{4F3CFD47-DEFE-4041-9B44-FEFDDE085811}"/>
            </ac:grpSpMkLst>
          </pc:grpChg>
        </pc:sldLayoutChg>
        <pc:sldLayoutChg chg="addSp">
          <pc:chgData name="Emily Nguyen" userId="409c104400354198" providerId="LiveId" clId="{8C91C928-BAEC-41D0-B626-4A68F048EB8A}" dt="2021-05-08T21:47:45.956" v="59"/>
          <pc:sldLayoutMkLst>
            <pc:docMk/>
            <pc:sldMasterMk cId="2049061176" sldId="2147483777"/>
            <pc:sldLayoutMk cId="1026508479" sldId="2147483782"/>
          </pc:sldLayoutMkLst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1026508479" sldId="2147483782"/>
              <ac:spMk id="13" creationId="{CC57DDA2-404F-49AD-B4AC-9B3EB09385E9}"/>
            </ac:spMkLst>
          </pc:spChg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1026508479" sldId="2147483782"/>
              <ac:spMk id="14" creationId="{37CD585E-B18A-4944-B03F-0C0537E18945}"/>
            </ac:spMkLst>
          </pc:spChg>
          <pc:grpChg chg="add">
            <ac:chgData name="Emily Nguyen" userId="409c104400354198" providerId="LiveId" clId="{8C91C928-BAEC-41D0-B626-4A68F048EB8A}" dt="2021-05-08T21:47:45.956" v="59"/>
            <ac:grpSpMkLst>
              <pc:docMk/>
              <pc:sldMasterMk cId="2049061176" sldId="2147483777"/>
              <pc:sldLayoutMk cId="1026508479" sldId="2147483782"/>
              <ac:grpSpMk id="10" creationId="{99D46F53-94F4-45A3-AEC3-E4A9B34A3662}"/>
            </ac:grpSpMkLst>
          </pc:grpChg>
        </pc:sldLayoutChg>
        <pc:sldLayoutChg chg="addSp">
          <pc:chgData name="Emily Nguyen" userId="409c104400354198" providerId="LiveId" clId="{8C91C928-BAEC-41D0-B626-4A68F048EB8A}" dt="2021-05-08T21:47:45.956" v="59"/>
          <pc:sldLayoutMkLst>
            <pc:docMk/>
            <pc:sldMasterMk cId="2049061176" sldId="2147483777"/>
            <pc:sldLayoutMk cId="3447822448" sldId="2147483783"/>
          </pc:sldLayoutMkLst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3447822448" sldId="2147483783"/>
              <ac:spMk id="9" creationId="{66BA2E00-C89B-4D55-815B-28BC11C798FB}"/>
            </ac:spMkLst>
          </pc:spChg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3447822448" sldId="2147483783"/>
              <ac:spMk id="10" creationId="{CBAD1355-F2E1-4013-94CB-97F52CC09A4B}"/>
            </ac:spMkLst>
          </pc:spChg>
          <pc:grpChg chg="add">
            <ac:chgData name="Emily Nguyen" userId="409c104400354198" providerId="LiveId" clId="{8C91C928-BAEC-41D0-B626-4A68F048EB8A}" dt="2021-05-08T21:47:45.956" v="59"/>
            <ac:grpSpMkLst>
              <pc:docMk/>
              <pc:sldMasterMk cId="2049061176" sldId="2147483777"/>
              <pc:sldLayoutMk cId="3447822448" sldId="2147483783"/>
              <ac:grpSpMk id="6" creationId="{D168A3F1-1181-4FD8-B0AB-B29C2BD7202D}"/>
            </ac:grpSpMkLst>
          </pc:grpChg>
        </pc:sldLayoutChg>
        <pc:sldLayoutChg chg="addSp">
          <pc:chgData name="Emily Nguyen" userId="409c104400354198" providerId="LiveId" clId="{8C91C928-BAEC-41D0-B626-4A68F048EB8A}" dt="2021-05-08T21:47:45.956" v="59"/>
          <pc:sldLayoutMkLst>
            <pc:docMk/>
            <pc:sldMasterMk cId="2049061176" sldId="2147483777"/>
            <pc:sldLayoutMk cId="119296589" sldId="2147483784"/>
          </pc:sldLayoutMkLst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119296589" sldId="2147483784"/>
              <ac:spMk id="8" creationId="{8CF29724-CB1F-418E-A76C-0BFF22D58DC4}"/>
            </ac:spMkLst>
          </pc:spChg>
          <pc:grpChg chg="add">
            <ac:chgData name="Emily Nguyen" userId="409c104400354198" providerId="LiveId" clId="{8C91C928-BAEC-41D0-B626-4A68F048EB8A}" dt="2021-05-08T21:47:45.956" v="59"/>
            <ac:grpSpMkLst>
              <pc:docMk/>
              <pc:sldMasterMk cId="2049061176" sldId="2147483777"/>
              <pc:sldLayoutMk cId="119296589" sldId="2147483784"/>
              <ac:grpSpMk id="5" creationId="{DE6B90B4-C1CA-49CB-A46A-18987BF65DE3}"/>
            </ac:grpSpMkLst>
          </pc:grpChg>
        </pc:sldLayoutChg>
        <pc:sldLayoutChg chg="addSp">
          <pc:chgData name="Emily Nguyen" userId="409c104400354198" providerId="LiveId" clId="{8C91C928-BAEC-41D0-B626-4A68F048EB8A}" dt="2021-05-08T21:47:45.956" v="59"/>
          <pc:sldLayoutMkLst>
            <pc:docMk/>
            <pc:sldMasterMk cId="2049061176" sldId="2147483777"/>
            <pc:sldLayoutMk cId="62554987" sldId="2147483785"/>
          </pc:sldLayoutMkLst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62554987" sldId="2147483785"/>
              <ac:spMk id="11" creationId="{6F61F46E-CBEA-412C-BB5D-34AF9F7FCC50}"/>
            </ac:spMkLst>
          </pc:spChg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62554987" sldId="2147483785"/>
              <ac:spMk id="12" creationId="{164A2542-7664-4D1A-84B1-864C3729FA08}"/>
            </ac:spMkLst>
          </pc:spChg>
          <pc:grpChg chg="add">
            <ac:chgData name="Emily Nguyen" userId="409c104400354198" providerId="LiveId" clId="{8C91C928-BAEC-41D0-B626-4A68F048EB8A}" dt="2021-05-08T21:47:45.956" v="59"/>
            <ac:grpSpMkLst>
              <pc:docMk/>
              <pc:sldMasterMk cId="2049061176" sldId="2147483777"/>
              <pc:sldLayoutMk cId="62554987" sldId="2147483785"/>
              <ac:grpSpMk id="8" creationId="{ECE80685-ADF5-4FB7-AE4C-1000D8D21A44}"/>
            </ac:grpSpMkLst>
          </pc:grpChg>
        </pc:sldLayoutChg>
        <pc:sldLayoutChg chg="addSp">
          <pc:chgData name="Emily Nguyen" userId="409c104400354198" providerId="LiveId" clId="{8C91C928-BAEC-41D0-B626-4A68F048EB8A}" dt="2021-05-08T21:47:45.956" v="59"/>
          <pc:sldLayoutMkLst>
            <pc:docMk/>
            <pc:sldMasterMk cId="2049061176" sldId="2147483777"/>
            <pc:sldLayoutMk cId="2318342704" sldId="2147483786"/>
          </pc:sldLayoutMkLst>
          <pc:spChg chg="add">
            <ac:chgData name="Emily Nguyen" userId="409c104400354198" providerId="LiveId" clId="{8C91C928-BAEC-41D0-B626-4A68F048EB8A}" dt="2021-05-08T21:47:45.956" v="59"/>
            <ac:spMkLst>
              <pc:docMk/>
              <pc:sldMasterMk cId="2049061176" sldId="2147483777"/>
              <pc:sldLayoutMk cId="2318342704" sldId="2147483786"/>
              <ac:spMk id="8" creationId="{911657F3-E237-434C-8602-F94A07488C8F}"/>
            </ac:spMkLst>
          </pc:spChg>
        </pc:sldLayoutChg>
      </pc:sldMasterChg>
      <pc:sldMasterChg chg="modSldLayout">
        <pc:chgData name="Emily Nguyen" userId="409c104400354198" providerId="LiveId" clId="{8C91C928-BAEC-41D0-B626-4A68F048EB8A}" dt="2021-05-08T22:33:29.026" v="2178"/>
        <pc:sldMasterMkLst>
          <pc:docMk/>
          <pc:sldMasterMk cId="3221082851" sldId="2147483793"/>
        </pc:sldMasterMkLst>
        <pc:sldLayoutChg chg="addSp">
          <pc:chgData name="Emily Nguyen" userId="409c104400354198" providerId="LiveId" clId="{8C91C928-BAEC-41D0-B626-4A68F048EB8A}" dt="2021-05-08T22:33:29.026" v="2178"/>
          <pc:sldLayoutMkLst>
            <pc:docMk/>
            <pc:sldMasterMk cId="3221082851" sldId="2147483793"/>
            <pc:sldLayoutMk cId="307903901" sldId="2147483794"/>
          </pc:sldLayoutMkLst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307903901" sldId="2147483794"/>
              <ac:spMk id="7" creationId="{0575FEC3-F066-4C5D-A458-B81E70383557}"/>
            </ac:spMkLst>
          </pc:spChg>
        </pc:sldLayoutChg>
        <pc:sldLayoutChg chg="addSp">
          <pc:chgData name="Emily Nguyen" userId="409c104400354198" providerId="LiveId" clId="{8C91C928-BAEC-41D0-B626-4A68F048EB8A}" dt="2021-05-08T22:33:29.026" v="2178"/>
          <pc:sldLayoutMkLst>
            <pc:docMk/>
            <pc:sldMasterMk cId="3221082851" sldId="2147483793"/>
            <pc:sldLayoutMk cId="942725804" sldId="2147483795"/>
          </pc:sldLayoutMkLst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942725804" sldId="2147483795"/>
              <ac:spMk id="10" creationId="{B06CA717-3E42-411D-818C-441112E20C7A}"/>
            </ac:spMkLst>
          </pc:spChg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942725804" sldId="2147483795"/>
              <ac:spMk id="11" creationId="{29A0E3A0-530C-4CA0-8CA6-84611CA2C15D}"/>
            </ac:spMkLst>
          </pc:spChg>
          <pc:grpChg chg="add">
            <ac:chgData name="Emily Nguyen" userId="409c104400354198" providerId="LiveId" clId="{8C91C928-BAEC-41D0-B626-4A68F048EB8A}" dt="2021-05-08T22:33:29.026" v="2178"/>
            <ac:grpSpMkLst>
              <pc:docMk/>
              <pc:sldMasterMk cId="3221082851" sldId="2147483793"/>
              <pc:sldLayoutMk cId="942725804" sldId="2147483795"/>
              <ac:grpSpMk id="7" creationId="{E93D9A16-5487-4512-8A18-F5FFC0556D44}"/>
            </ac:grpSpMkLst>
          </pc:grpChg>
        </pc:sldLayoutChg>
        <pc:sldLayoutChg chg="addSp">
          <pc:chgData name="Emily Nguyen" userId="409c104400354198" providerId="LiveId" clId="{8C91C928-BAEC-41D0-B626-4A68F048EB8A}" dt="2021-05-08T22:33:29.026" v="2178"/>
          <pc:sldLayoutMkLst>
            <pc:docMk/>
            <pc:sldMasterMk cId="3221082851" sldId="2147483793"/>
            <pc:sldLayoutMk cId="505720282" sldId="2147483796"/>
          </pc:sldLayoutMkLst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505720282" sldId="2147483796"/>
              <ac:spMk id="7" creationId="{65C30BB2-45D0-417B-A7F7-88A02BB45A0F}"/>
            </ac:spMkLst>
          </pc:spChg>
        </pc:sldLayoutChg>
        <pc:sldLayoutChg chg="addSp">
          <pc:chgData name="Emily Nguyen" userId="409c104400354198" providerId="LiveId" clId="{8C91C928-BAEC-41D0-B626-4A68F048EB8A}" dt="2021-05-08T22:33:29.026" v="2178"/>
          <pc:sldLayoutMkLst>
            <pc:docMk/>
            <pc:sldMasterMk cId="3221082851" sldId="2147483793"/>
            <pc:sldLayoutMk cId="1132761010" sldId="2147483797"/>
          </pc:sldLayoutMkLst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1132761010" sldId="2147483797"/>
              <ac:spMk id="11" creationId="{03E28339-0E85-444C-B6BA-CE5E10B647F8}"/>
            </ac:spMkLst>
          </pc:spChg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1132761010" sldId="2147483797"/>
              <ac:spMk id="12" creationId="{D8C6EAF0-490C-41AD-A1EA-70336BB96E19}"/>
            </ac:spMkLst>
          </pc:spChg>
          <pc:grpChg chg="add">
            <ac:chgData name="Emily Nguyen" userId="409c104400354198" providerId="LiveId" clId="{8C91C928-BAEC-41D0-B626-4A68F048EB8A}" dt="2021-05-08T22:33:29.026" v="2178"/>
            <ac:grpSpMkLst>
              <pc:docMk/>
              <pc:sldMasterMk cId="3221082851" sldId="2147483793"/>
              <pc:sldLayoutMk cId="1132761010" sldId="2147483797"/>
              <ac:grpSpMk id="8" creationId="{AA31AA02-D0E7-487B-B13D-2B5328561F30}"/>
            </ac:grpSpMkLst>
          </pc:grpChg>
        </pc:sldLayoutChg>
        <pc:sldLayoutChg chg="addSp">
          <pc:chgData name="Emily Nguyen" userId="409c104400354198" providerId="LiveId" clId="{8C91C928-BAEC-41D0-B626-4A68F048EB8A}" dt="2021-05-08T22:33:29.026" v="2178"/>
          <pc:sldLayoutMkLst>
            <pc:docMk/>
            <pc:sldMasterMk cId="3221082851" sldId="2147483793"/>
            <pc:sldLayoutMk cId="518591639" sldId="2147483798"/>
          </pc:sldLayoutMkLst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518591639" sldId="2147483798"/>
              <ac:spMk id="13" creationId="{BA2E3939-9922-440F-A779-9FAC146B5D0A}"/>
            </ac:spMkLst>
          </pc:spChg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518591639" sldId="2147483798"/>
              <ac:spMk id="14" creationId="{BE71A0B9-D7F6-4503-995C-79A4D207DE7A}"/>
            </ac:spMkLst>
          </pc:spChg>
          <pc:grpChg chg="add">
            <ac:chgData name="Emily Nguyen" userId="409c104400354198" providerId="LiveId" clId="{8C91C928-BAEC-41D0-B626-4A68F048EB8A}" dt="2021-05-08T22:33:29.026" v="2178"/>
            <ac:grpSpMkLst>
              <pc:docMk/>
              <pc:sldMasterMk cId="3221082851" sldId="2147483793"/>
              <pc:sldLayoutMk cId="518591639" sldId="2147483798"/>
              <ac:grpSpMk id="10" creationId="{3B29B501-5810-4625-9557-0D5957C5CEBE}"/>
            </ac:grpSpMkLst>
          </pc:grpChg>
        </pc:sldLayoutChg>
        <pc:sldLayoutChg chg="addSp">
          <pc:chgData name="Emily Nguyen" userId="409c104400354198" providerId="LiveId" clId="{8C91C928-BAEC-41D0-B626-4A68F048EB8A}" dt="2021-05-08T22:33:29.026" v="2178"/>
          <pc:sldLayoutMkLst>
            <pc:docMk/>
            <pc:sldMasterMk cId="3221082851" sldId="2147483793"/>
            <pc:sldLayoutMk cId="3613914486" sldId="2147483799"/>
          </pc:sldLayoutMkLst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3613914486" sldId="2147483799"/>
              <ac:spMk id="9" creationId="{45C3B935-51EA-4E11-A070-AFE1CD1954F7}"/>
            </ac:spMkLst>
          </pc:spChg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3613914486" sldId="2147483799"/>
              <ac:spMk id="10" creationId="{3F8D1C9F-1EF3-4C99-8B05-394FE2FA0AD9}"/>
            </ac:spMkLst>
          </pc:spChg>
          <pc:grpChg chg="add">
            <ac:chgData name="Emily Nguyen" userId="409c104400354198" providerId="LiveId" clId="{8C91C928-BAEC-41D0-B626-4A68F048EB8A}" dt="2021-05-08T22:33:29.026" v="2178"/>
            <ac:grpSpMkLst>
              <pc:docMk/>
              <pc:sldMasterMk cId="3221082851" sldId="2147483793"/>
              <pc:sldLayoutMk cId="3613914486" sldId="2147483799"/>
              <ac:grpSpMk id="6" creationId="{5474A743-A3AD-4152-AD99-C907CD635907}"/>
            </ac:grpSpMkLst>
          </pc:grpChg>
        </pc:sldLayoutChg>
        <pc:sldLayoutChg chg="addSp">
          <pc:chgData name="Emily Nguyen" userId="409c104400354198" providerId="LiveId" clId="{8C91C928-BAEC-41D0-B626-4A68F048EB8A}" dt="2021-05-08T22:33:29.026" v="2178"/>
          <pc:sldLayoutMkLst>
            <pc:docMk/>
            <pc:sldMasterMk cId="3221082851" sldId="2147483793"/>
            <pc:sldLayoutMk cId="2610586016" sldId="2147483800"/>
          </pc:sldLayoutMkLst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2610586016" sldId="2147483800"/>
              <ac:spMk id="8" creationId="{80A3ED6A-ED4A-463C-92E7-1A134D48935B}"/>
            </ac:spMkLst>
          </pc:spChg>
          <pc:grpChg chg="add">
            <ac:chgData name="Emily Nguyen" userId="409c104400354198" providerId="LiveId" clId="{8C91C928-BAEC-41D0-B626-4A68F048EB8A}" dt="2021-05-08T22:33:29.026" v="2178"/>
            <ac:grpSpMkLst>
              <pc:docMk/>
              <pc:sldMasterMk cId="3221082851" sldId="2147483793"/>
              <pc:sldLayoutMk cId="2610586016" sldId="2147483800"/>
              <ac:grpSpMk id="5" creationId="{C91D00BF-AEF3-4096-8232-D425C7388177}"/>
            </ac:grpSpMkLst>
          </pc:grpChg>
        </pc:sldLayoutChg>
        <pc:sldLayoutChg chg="addSp">
          <pc:chgData name="Emily Nguyen" userId="409c104400354198" providerId="LiveId" clId="{8C91C928-BAEC-41D0-B626-4A68F048EB8A}" dt="2021-05-08T22:33:29.026" v="2178"/>
          <pc:sldLayoutMkLst>
            <pc:docMk/>
            <pc:sldMasterMk cId="3221082851" sldId="2147483793"/>
            <pc:sldLayoutMk cId="2665675366" sldId="2147483801"/>
          </pc:sldLayoutMkLst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2665675366" sldId="2147483801"/>
              <ac:spMk id="11" creationId="{32EAD3C4-27CE-476F-AD44-07A54C74BC2A}"/>
            </ac:spMkLst>
          </pc:spChg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2665675366" sldId="2147483801"/>
              <ac:spMk id="12" creationId="{09E07D37-371C-4FD8-B3E8-D8EB34CA8A34}"/>
            </ac:spMkLst>
          </pc:spChg>
          <pc:grpChg chg="add">
            <ac:chgData name="Emily Nguyen" userId="409c104400354198" providerId="LiveId" clId="{8C91C928-BAEC-41D0-B626-4A68F048EB8A}" dt="2021-05-08T22:33:29.026" v="2178"/>
            <ac:grpSpMkLst>
              <pc:docMk/>
              <pc:sldMasterMk cId="3221082851" sldId="2147483793"/>
              <pc:sldLayoutMk cId="2665675366" sldId="2147483801"/>
              <ac:grpSpMk id="8" creationId="{8BE62BE6-F3C8-459D-85EB-648506CBD06E}"/>
            </ac:grpSpMkLst>
          </pc:grpChg>
        </pc:sldLayoutChg>
        <pc:sldLayoutChg chg="addSp">
          <pc:chgData name="Emily Nguyen" userId="409c104400354198" providerId="LiveId" clId="{8C91C928-BAEC-41D0-B626-4A68F048EB8A}" dt="2021-05-08T22:33:29.026" v="2178"/>
          <pc:sldLayoutMkLst>
            <pc:docMk/>
            <pc:sldMasterMk cId="3221082851" sldId="2147483793"/>
            <pc:sldLayoutMk cId="3042290257" sldId="2147483802"/>
          </pc:sldLayoutMkLst>
          <pc:spChg chg="add">
            <ac:chgData name="Emily Nguyen" userId="409c104400354198" providerId="LiveId" clId="{8C91C928-BAEC-41D0-B626-4A68F048EB8A}" dt="2021-05-08T22:33:29.026" v="2178"/>
            <ac:spMkLst>
              <pc:docMk/>
              <pc:sldMasterMk cId="3221082851" sldId="2147483793"/>
              <pc:sldLayoutMk cId="3042290257" sldId="2147483802"/>
              <ac:spMk id="8" creationId="{1FE460FF-5C78-4CAD-861F-75390C42D392}"/>
            </ac:spMkLst>
          </pc:spChg>
        </pc:sldLayoutChg>
      </pc:sldMasterChg>
      <pc:sldMasterChg chg="modSldLayout">
        <pc:chgData name="Emily Nguyen" userId="409c104400354198" providerId="LiveId" clId="{8C91C928-BAEC-41D0-B626-4A68F048EB8A}" dt="2021-05-08T22:33:30.175" v="2179"/>
        <pc:sldMasterMkLst>
          <pc:docMk/>
          <pc:sldMasterMk cId="1513356926" sldId="2147483809"/>
        </pc:sldMasterMkLst>
        <pc:sldLayoutChg chg="addSp">
          <pc:chgData name="Emily Nguyen" userId="409c104400354198" providerId="LiveId" clId="{8C91C928-BAEC-41D0-B626-4A68F048EB8A}" dt="2021-05-08T22:33:30.175" v="2179"/>
          <pc:sldLayoutMkLst>
            <pc:docMk/>
            <pc:sldMasterMk cId="1513356926" sldId="2147483809"/>
            <pc:sldLayoutMk cId="474327571" sldId="2147483810"/>
          </pc:sldLayoutMkLst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474327571" sldId="2147483810"/>
              <ac:spMk id="7" creationId="{A10C556B-BFC6-4A7D-8A8E-8E8A03C8CD71}"/>
            </ac:spMkLst>
          </pc:spChg>
        </pc:sldLayoutChg>
        <pc:sldLayoutChg chg="addSp">
          <pc:chgData name="Emily Nguyen" userId="409c104400354198" providerId="LiveId" clId="{8C91C928-BAEC-41D0-B626-4A68F048EB8A}" dt="2021-05-08T22:33:30.175" v="2179"/>
          <pc:sldLayoutMkLst>
            <pc:docMk/>
            <pc:sldMasterMk cId="1513356926" sldId="2147483809"/>
            <pc:sldLayoutMk cId="4236126447" sldId="2147483811"/>
          </pc:sldLayoutMkLst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4236126447" sldId="2147483811"/>
              <ac:spMk id="10" creationId="{632AD25A-36F9-49CE-BD49-623951A3280A}"/>
            </ac:spMkLst>
          </pc:spChg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4236126447" sldId="2147483811"/>
              <ac:spMk id="11" creationId="{5D7E464B-A9CA-4A14-8DF4-546209B33161}"/>
            </ac:spMkLst>
          </pc:spChg>
          <pc:grpChg chg="add">
            <ac:chgData name="Emily Nguyen" userId="409c104400354198" providerId="LiveId" clId="{8C91C928-BAEC-41D0-B626-4A68F048EB8A}" dt="2021-05-08T22:33:30.175" v="2179"/>
            <ac:grpSpMkLst>
              <pc:docMk/>
              <pc:sldMasterMk cId="1513356926" sldId="2147483809"/>
              <pc:sldLayoutMk cId="4236126447" sldId="2147483811"/>
              <ac:grpSpMk id="7" creationId="{83D4FAF6-A5AD-40A0-B25D-ABAA27733675}"/>
            </ac:grpSpMkLst>
          </pc:grpChg>
        </pc:sldLayoutChg>
        <pc:sldLayoutChg chg="addSp">
          <pc:chgData name="Emily Nguyen" userId="409c104400354198" providerId="LiveId" clId="{8C91C928-BAEC-41D0-B626-4A68F048EB8A}" dt="2021-05-08T22:33:30.175" v="2179"/>
          <pc:sldLayoutMkLst>
            <pc:docMk/>
            <pc:sldMasterMk cId="1513356926" sldId="2147483809"/>
            <pc:sldLayoutMk cId="3836264526" sldId="2147483812"/>
          </pc:sldLayoutMkLst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3836264526" sldId="2147483812"/>
              <ac:spMk id="7" creationId="{BF19CD4B-12F8-4D2E-B42C-B7FD4398B9F1}"/>
            </ac:spMkLst>
          </pc:spChg>
        </pc:sldLayoutChg>
        <pc:sldLayoutChg chg="addSp">
          <pc:chgData name="Emily Nguyen" userId="409c104400354198" providerId="LiveId" clId="{8C91C928-BAEC-41D0-B626-4A68F048EB8A}" dt="2021-05-08T22:33:30.175" v="2179"/>
          <pc:sldLayoutMkLst>
            <pc:docMk/>
            <pc:sldMasterMk cId="1513356926" sldId="2147483809"/>
            <pc:sldLayoutMk cId="3580679437" sldId="2147483813"/>
          </pc:sldLayoutMkLst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3580679437" sldId="2147483813"/>
              <ac:spMk id="11" creationId="{921A3BCE-24E9-4223-8234-E99710E4CBF0}"/>
            </ac:spMkLst>
          </pc:spChg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3580679437" sldId="2147483813"/>
              <ac:spMk id="12" creationId="{DCEDD1B2-3CEF-462E-9E25-77386F6E9754}"/>
            </ac:spMkLst>
          </pc:spChg>
          <pc:grpChg chg="add">
            <ac:chgData name="Emily Nguyen" userId="409c104400354198" providerId="LiveId" clId="{8C91C928-BAEC-41D0-B626-4A68F048EB8A}" dt="2021-05-08T22:33:30.175" v="2179"/>
            <ac:grpSpMkLst>
              <pc:docMk/>
              <pc:sldMasterMk cId="1513356926" sldId="2147483809"/>
              <pc:sldLayoutMk cId="3580679437" sldId="2147483813"/>
              <ac:grpSpMk id="8" creationId="{A0C4211D-DB8D-46F5-8893-09DB1EDF7DDC}"/>
            </ac:grpSpMkLst>
          </pc:grpChg>
        </pc:sldLayoutChg>
        <pc:sldLayoutChg chg="addSp">
          <pc:chgData name="Emily Nguyen" userId="409c104400354198" providerId="LiveId" clId="{8C91C928-BAEC-41D0-B626-4A68F048EB8A}" dt="2021-05-08T22:33:30.175" v="2179"/>
          <pc:sldLayoutMkLst>
            <pc:docMk/>
            <pc:sldMasterMk cId="1513356926" sldId="2147483809"/>
            <pc:sldLayoutMk cId="3189600893" sldId="2147483814"/>
          </pc:sldLayoutMkLst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3189600893" sldId="2147483814"/>
              <ac:spMk id="13" creationId="{DEB18E2B-D5E1-48F4-BCAA-546A37AE6D0D}"/>
            </ac:spMkLst>
          </pc:spChg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3189600893" sldId="2147483814"/>
              <ac:spMk id="14" creationId="{C56BF3AB-6824-4596-B14B-C3C235BC5CDD}"/>
            </ac:spMkLst>
          </pc:spChg>
          <pc:grpChg chg="add">
            <ac:chgData name="Emily Nguyen" userId="409c104400354198" providerId="LiveId" clId="{8C91C928-BAEC-41D0-B626-4A68F048EB8A}" dt="2021-05-08T22:33:30.175" v="2179"/>
            <ac:grpSpMkLst>
              <pc:docMk/>
              <pc:sldMasterMk cId="1513356926" sldId="2147483809"/>
              <pc:sldLayoutMk cId="3189600893" sldId="2147483814"/>
              <ac:grpSpMk id="10" creationId="{13B9E189-88B7-487F-ADDB-F102840DE01E}"/>
            </ac:grpSpMkLst>
          </pc:grpChg>
        </pc:sldLayoutChg>
        <pc:sldLayoutChg chg="addSp">
          <pc:chgData name="Emily Nguyen" userId="409c104400354198" providerId="LiveId" clId="{8C91C928-BAEC-41D0-B626-4A68F048EB8A}" dt="2021-05-08T22:33:30.175" v="2179"/>
          <pc:sldLayoutMkLst>
            <pc:docMk/>
            <pc:sldMasterMk cId="1513356926" sldId="2147483809"/>
            <pc:sldLayoutMk cId="524367794" sldId="2147483815"/>
          </pc:sldLayoutMkLst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524367794" sldId="2147483815"/>
              <ac:spMk id="9" creationId="{D7C8D3C7-10C3-41D7-B733-9E3C158BAC97}"/>
            </ac:spMkLst>
          </pc:spChg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524367794" sldId="2147483815"/>
              <ac:spMk id="10" creationId="{FD3313BB-3936-489D-B111-045D9CC9A98F}"/>
            </ac:spMkLst>
          </pc:spChg>
          <pc:grpChg chg="add">
            <ac:chgData name="Emily Nguyen" userId="409c104400354198" providerId="LiveId" clId="{8C91C928-BAEC-41D0-B626-4A68F048EB8A}" dt="2021-05-08T22:33:30.175" v="2179"/>
            <ac:grpSpMkLst>
              <pc:docMk/>
              <pc:sldMasterMk cId="1513356926" sldId="2147483809"/>
              <pc:sldLayoutMk cId="524367794" sldId="2147483815"/>
              <ac:grpSpMk id="6" creationId="{946881C6-321A-4B9B-A22D-343AD6F189CB}"/>
            </ac:grpSpMkLst>
          </pc:grpChg>
        </pc:sldLayoutChg>
        <pc:sldLayoutChg chg="addSp">
          <pc:chgData name="Emily Nguyen" userId="409c104400354198" providerId="LiveId" clId="{8C91C928-BAEC-41D0-B626-4A68F048EB8A}" dt="2021-05-08T22:33:30.175" v="2179"/>
          <pc:sldLayoutMkLst>
            <pc:docMk/>
            <pc:sldMasterMk cId="1513356926" sldId="2147483809"/>
            <pc:sldLayoutMk cId="3376219413" sldId="2147483816"/>
          </pc:sldLayoutMkLst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3376219413" sldId="2147483816"/>
              <ac:spMk id="8" creationId="{C619F7E4-6277-4468-A7AE-4354D1451BD3}"/>
            </ac:spMkLst>
          </pc:spChg>
          <pc:grpChg chg="add">
            <ac:chgData name="Emily Nguyen" userId="409c104400354198" providerId="LiveId" clId="{8C91C928-BAEC-41D0-B626-4A68F048EB8A}" dt="2021-05-08T22:33:30.175" v="2179"/>
            <ac:grpSpMkLst>
              <pc:docMk/>
              <pc:sldMasterMk cId="1513356926" sldId="2147483809"/>
              <pc:sldLayoutMk cId="3376219413" sldId="2147483816"/>
              <ac:grpSpMk id="5" creationId="{33322CC8-FC9C-4AF3-BB88-19172F77D976}"/>
            </ac:grpSpMkLst>
          </pc:grpChg>
        </pc:sldLayoutChg>
        <pc:sldLayoutChg chg="addSp">
          <pc:chgData name="Emily Nguyen" userId="409c104400354198" providerId="LiveId" clId="{8C91C928-BAEC-41D0-B626-4A68F048EB8A}" dt="2021-05-08T22:33:30.175" v="2179"/>
          <pc:sldLayoutMkLst>
            <pc:docMk/>
            <pc:sldMasterMk cId="1513356926" sldId="2147483809"/>
            <pc:sldLayoutMk cId="700737712" sldId="2147483817"/>
          </pc:sldLayoutMkLst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700737712" sldId="2147483817"/>
              <ac:spMk id="11" creationId="{CF1B978F-9B48-4FA3-8640-A01D4532BCFD}"/>
            </ac:spMkLst>
          </pc:spChg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700737712" sldId="2147483817"/>
              <ac:spMk id="12" creationId="{7988B2A2-ECC1-4CD8-B48B-E207AB95656D}"/>
            </ac:spMkLst>
          </pc:spChg>
          <pc:grpChg chg="add">
            <ac:chgData name="Emily Nguyen" userId="409c104400354198" providerId="LiveId" clId="{8C91C928-BAEC-41D0-B626-4A68F048EB8A}" dt="2021-05-08T22:33:30.175" v="2179"/>
            <ac:grpSpMkLst>
              <pc:docMk/>
              <pc:sldMasterMk cId="1513356926" sldId="2147483809"/>
              <pc:sldLayoutMk cId="700737712" sldId="2147483817"/>
              <ac:grpSpMk id="8" creationId="{162380CC-3D3C-4C95-BD80-4CC44A03D4A3}"/>
            </ac:grpSpMkLst>
          </pc:grpChg>
        </pc:sldLayoutChg>
        <pc:sldLayoutChg chg="addSp">
          <pc:chgData name="Emily Nguyen" userId="409c104400354198" providerId="LiveId" clId="{8C91C928-BAEC-41D0-B626-4A68F048EB8A}" dt="2021-05-08T22:33:30.175" v="2179"/>
          <pc:sldLayoutMkLst>
            <pc:docMk/>
            <pc:sldMasterMk cId="1513356926" sldId="2147483809"/>
            <pc:sldLayoutMk cId="262551449" sldId="2147483818"/>
          </pc:sldLayoutMkLst>
          <pc:spChg chg="add">
            <ac:chgData name="Emily Nguyen" userId="409c104400354198" providerId="LiveId" clId="{8C91C928-BAEC-41D0-B626-4A68F048EB8A}" dt="2021-05-08T22:33:30.175" v="2179"/>
            <ac:spMkLst>
              <pc:docMk/>
              <pc:sldMasterMk cId="1513356926" sldId="2147483809"/>
              <pc:sldLayoutMk cId="262551449" sldId="2147483818"/>
              <ac:spMk id="8" creationId="{4B0B90BD-F1BA-4A7A-B9AA-EA0022B1E2A9}"/>
            </ac:spMkLst>
          </pc:spChg>
        </pc:sldLayoutChg>
      </pc:sldMasterChg>
      <pc:sldMasterChg chg="modTransition modSldLayout">
        <pc:chgData name="Emily Nguyen" userId="409c104400354198" providerId="LiveId" clId="{8C91C928-BAEC-41D0-B626-4A68F048EB8A}" dt="2021-05-12T22:40:56.543" v="11115"/>
        <pc:sldMasterMkLst>
          <pc:docMk/>
          <pc:sldMasterMk cId="124352215" sldId="2147483825"/>
        </pc:sldMasterMkLst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823477369" sldId="2147483677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2418320085" sldId="2147483687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11389070" sldId="2147483688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768363620" sldId="2147483689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1946741196" sldId="2147483693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472388100" sldId="2147483694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452266935" sldId="2147483696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870607566" sldId="2147483698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221810465" sldId="2147483699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676681706" sldId="2147483700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094843400" sldId="2147483701"/>
          </pc:sldLayoutMkLst>
        </pc:sldLayoutChg>
        <pc:sldLayoutChg chg="addSp 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986698567" sldId="2147483826"/>
          </pc:sldLayoutMkLst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3986698567" sldId="2147483826"/>
              <ac:spMk id="7" creationId="{DAB3A337-FA23-4C9C-BC0A-D191F34247C9}"/>
            </ac:spMkLst>
          </pc:spChg>
        </pc:sldLayoutChg>
        <pc:sldLayoutChg chg="addSp 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707504798" sldId="2147483827"/>
          </pc:sldLayoutMkLst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3707504798" sldId="2147483827"/>
              <ac:spMk id="10" creationId="{DD789C8A-C993-4844-BABD-3BACBEB95864}"/>
            </ac:spMkLst>
          </pc:spChg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3707504798" sldId="2147483827"/>
              <ac:spMk id="11" creationId="{B35443C3-B9A1-4DE3-A5C7-F434B7898071}"/>
            </ac:spMkLst>
          </pc:spChg>
          <pc:grpChg chg="add">
            <ac:chgData name="Emily Nguyen" userId="409c104400354198" providerId="LiveId" clId="{8C91C928-BAEC-41D0-B626-4A68F048EB8A}" dt="2021-05-08T22:33:45.492" v="2180"/>
            <ac:grpSpMkLst>
              <pc:docMk/>
              <pc:sldMasterMk cId="124352215" sldId="2147483825"/>
              <pc:sldLayoutMk cId="3707504798" sldId="2147483827"/>
              <ac:grpSpMk id="7" creationId="{4BA946BF-FEA9-47BE-BEED-DE3816890317}"/>
            </ac:grpSpMkLst>
          </pc:grpChg>
        </pc:sldLayoutChg>
        <pc:sldLayoutChg chg="addSp 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2469301077" sldId="2147483828"/>
          </pc:sldLayoutMkLst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2469301077" sldId="2147483828"/>
              <ac:spMk id="7" creationId="{60DEE415-85F9-47E3-9A05-DF886EAAB5FC}"/>
            </ac:spMkLst>
          </pc:spChg>
        </pc:sldLayoutChg>
        <pc:sldLayoutChg chg="addSp 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1159326062" sldId="2147483829"/>
          </pc:sldLayoutMkLst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1159326062" sldId="2147483829"/>
              <ac:spMk id="11" creationId="{FF6D2A50-2B7A-4079-BC31-18CFE507D947}"/>
            </ac:spMkLst>
          </pc:spChg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1159326062" sldId="2147483829"/>
              <ac:spMk id="12" creationId="{10D438A2-C3AD-40DF-A341-853BE11DF851}"/>
            </ac:spMkLst>
          </pc:spChg>
          <pc:grpChg chg="add">
            <ac:chgData name="Emily Nguyen" userId="409c104400354198" providerId="LiveId" clId="{8C91C928-BAEC-41D0-B626-4A68F048EB8A}" dt="2021-05-08T22:33:45.492" v="2180"/>
            <ac:grpSpMkLst>
              <pc:docMk/>
              <pc:sldMasterMk cId="124352215" sldId="2147483825"/>
              <pc:sldLayoutMk cId="1159326062" sldId="2147483829"/>
              <ac:grpSpMk id="8" creationId="{B12AB449-692E-4A98-8A6D-34024AB7219C}"/>
            </ac:grpSpMkLst>
          </pc:grpChg>
        </pc:sldLayoutChg>
        <pc:sldLayoutChg chg="addSp 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1994783260" sldId="2147483830"/>
          </pc:sldLayoutMkLst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1994783260" sldId="2147483830"/>
              <ac:spMk id="13" creationId="{653172A0-3B33-46CC-8384-5B7AA92D5066}"/>
            </ac:spMkLst>
          </pc:spChg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1994783260" sldId="2147483830"/>
              <ac:spMk id="14" creationId="{54E97007-0FC8-4C7E-9771-CCD7EFFBA37E}"/>
            </ac:spMkLst>
          </pc:spChg>
          <pc:grpChg chg="add">
            <ac:chgData name="Emily Nguyen" userId="409c104400354198" providerId="LiveId" clId="{8C91C928-BAEC-41D0-B626-4A68F048EB8A}" dt="2021-05-08T22:33:45.492" v="2180"/>
            <ac:grpSpMkLst>
              <pc:docMk/>
              <pc:sldMasterMk cId="124352215" sldId="2147483825"/>
              <pc:sldLayoutMk cId="1994783260" sldId="2147483830"/>
              <ac:grpSpMk id="10" creationId="{66485C49-B2E0-4CE1-AAB7-C96F9C297AB1}"/>
            </ac:grpSpMkLst>
          </pc:grpChg>
        </pc:sldLayoutChg>
        <pc:sldLayoutChg chg="addSp 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493310349" sldId="2147483831"/>
          </pc:sldLayoutMkLst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3493310349" sldId="2147483831"/>
              <ac:spMk id="9" creationId="{B4C373C8-554C-4AAD-9DE6-0C85796CAC6C}"/>
            </ac:spMkLst>
          </pc:spChg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3493310349" sldId="2147483831"/>
              <ac:spMk id="10" creationId="{0AD2E714-AF75-4EB5-9BFF-F7F06AF4721A}"/>
            </ac:spMkLst>
          </pc:spChg>
          <pc:grpChg chg="add">
            <ac:chgData name="Emily Nguyen" userId="409c104400354198" providerId="LiveId" clId="{8C91C928-BAEC-41D0-B626-4A68F048EB8A}" dt="2021-05-08T22:33:45.492" v="2180"/>
            <ac:grpSpMkLst>
              <pc:docMk/>
              <pc:sldMasterMk cId="124352215" sldId="2147483825"/>
              <pc:sldLayoutMk cId="3493310349" sldId="2147483831"/>
              <ac:grpSpMk id="6" creationId="{A0DB104A-7487-4426-99DF-863834B40A44}"/>
            </ac:grpSpMkLst>
          </pc:grpChg>
        </pc:sldLayoutChg>
        <pc:sldLayoutChg chg="addSp 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779565284" sldId="2147483832"/>
          </pc:sldLayoutMkLst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3779565284" sldId="2147483832"/>
              <ac:spMk id="8" creationId="{A44E62B6-DF6D-43CA-BB9D-8600153FFFBF}"/>
            </ac:spMkLst>
          </pc:spChg>
          <pc:grpChg chg="add">
            <ac:chgData name="Emily Nguyen" userId="409c104400354198" providerId="LiveId" clId="{8C91C928-BAEC-41D0-B626-4A68F048EB8A}" dt="2021-05-08T22:33:45.492" v="2180"/>
            <ac:grpSpMkLst>
              <pc:docMk/>
              <pc:sldMasterMk cId="124352215" sldId="2147483825"/>
              <pc:sldLayoutMk cId="3779565284" sldId="2147483832"/>
              <ac:grpSpMk id="5" creationId="{4771A994-28D4-4C5A-B422-D0AE9B052C6C}"/>
            </ac:grpSpMkLst>
          </pc:grpChg>
        </pc:sldLayoutChg>
        <pc:sldLayoutChg chg="addSp 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664331098" sldId="2147483833"/>
          </pc:sldLayoutMkLst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3664331098" sldId="2147483833"/>
              <ac:spMk id="11" creationId="{5C5E7AF3-B003-4B1D-AF66-C9C240B6CB64}"/>
            </ac:spMkLst>
          </pc:spChg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3664331098" sldId="2147483833"/>
              <ac:spMk id="12" creationId="{37D320D4-BA5A-4B77-8B8C-DA820F1C6AE1}"/>
            </ac:spMkLst>
          </pc:spChg>
          <pc:grpChg chg="add">
            <ac:chgData name="Emily Nguyen" userId="409c104400354198" providerId="LiveId" clId="{8C91C928-BAEC-41D0-B626-4A68F048EB8A}" dt="2021-05-08T22:33:45.492" v="2180"/>
            <ac:grpSpMkLst>
              <pc:docMk/>
              <pc:sldMasterMk cId="124352215" sldId="2147483825"/>
              <pc:sldLayoutMk cId="3664331098" sldId="2147483833"/>
              <ac:grpSpMk id="8" creationId="{7D4AD8CE-5BED-4ADC-AE55-2DC46D9596C9}"/>
            </ac:grpSpMkLst>
          </pc:grpChg>
        </pc:sldLayoutChg>
        <pc:sldLayoutChg chg="addSp 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248751848" sldId="2147483834"/>
          </pc:sldLayoutMkLst>
          <pc:spChg chg="add">
            <ac:chgData name="Emily Nguyen" userId="409c104400354198" providerId="LiveId" clId="{8C91C928-BAEC-41D0-B626-4A68F048EB8A}" dt="2021-05-08T22:33:45.492" v="2180"/>
            <ac:spMkLst>
              <pc:docMk/>
              <pc:sldMasterMk cId="124352215" sldId="2147483825"/>
              <pc:sldLayoutMk cId="3248751848" sldId="2147483834"/>
              <ac:spMk id="8" creationId="{48237EE1-AED4-47E4-BEEB-6F0026E7CE16}"/>
            </ac:spMkLst>
          </pc:spChg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2492748340" sldId="2147483835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3521046234" sldId="2147483836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905592702" sldId="2147483837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1414946220" sldId="2147483838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1284534659" sldId="2147483839"/>
          </pc:sldLayoutMkLst>
        </pc:sldLayoutChg>
        <pc:sldLayoutChg chg="modTransition">
          <pc:chgData name="Emily Nguyen" userId="409c104400354198" providerId="LiveId" clId="{8C91C928-BAEC-41D0-B626-4A68F048EB8A}" dt="2021-05-12T22:40:56.543" v="11115"/>
          <pc:sldLayoutMkLst>
            <pc:docMk/>
            <pc:sldMasterMk cId="124352215" sldId="2147483825"/>
            <pc:sldLayoutMk cId="567385138" sldId="2147483840"/>
          </pc:sldLayoutMkLst>
        </pc:sldLayoutChg>
      </pc:sldMasterChg>
    </pc:docChg>
  </pc:docChgLst>
  <pc:docChgLst>
    <pc:chgData name="Emily Nguyen" userId="409c104400354198" providerId="Windows Live" clId="Web-{C65A66A7-B43E-476E-B6CC-999F8416A93D}"/>
    <pc:docChg chg="modSld">
      <pc:chgData name="Emily Nguyen" userId="409c104400354198" providerId="Windows Live" clId="Web-{C65A66A7-B43E-476E-B6CC-999F8416A93D}" dt="2021-05-10T02:33:14.976" v="9" actId="20577"/>
      <pc:docMkLst>
        <pc:docMk/>
      </pc:docMkLst>
      <pc:sldChg chg="modSp">
        <pc:chgData name="Emily Nguyen" userId="409c104400354198" providerId="Windows Live" clId="Web-{C65A66A7-B43E-476E-B6CC-999F8416A93D}" dt="2021-05-10T02:32:33.317" v="4" actId="20577"/>
        <pc:sldMkLst>
          <pc:docMk/>
          <pc:sldMk cId="2655792894" sldId="258"/>
        </pc:sldMkLst>
        <pc:spChg chg="mod">
          <ac:chgData name="Emily Nguyen" userId="409c104400354198" providerId="Windows Live" clId="Web-{C65A66A7-B43E-476E-B6CC-999F8416A93D}" dt="2021-05-10T02:32:33.317" v="4" actId="20577"/>
          <ac:spMkLst>
            <pc:docMk/>
            <pc:sldMk cId="2655792894" sldId="258"/>
            <ac:spMk id="4" creationId="{A88F02AC-2ACE-4B6E-9181-99EBB08906BB}"/>
          </ac:spMkLst>
        </pc:spChg>
      </pc:sldChg>
      <pc:sldChg chg="modSp">
        <pc:chgData name="Emily Nguyen" userId="409c104400354198" providerId="Windows Live" clId="Web-{C65A66A7-B43E-476E-B6CC-999F8416A93D}" dt="2021-05-10T02:32:50.318" v="6" actId="20577"/>
        <pc:sldMkLst>
          <pc:docMk/>
          <pc:sldMk cId="2304165553" sldId="263"/>
        </pc:sldMkLst>
        <pc:spChg chg="mod">
          <ac:chgData name="Emily Nguyen" userId="409c104400354198" providerId="Windows Live" clId="Web-{C65A66A7-B43E-476E-B6CC-999F8416A93D}" dt="2021-05-10T02:32:50.318" v="6" actId="20577"/>
          <ac:spMkLst>
            <pc:docMk/>
            <pc:sldMk cId="2304165553" sldId="263"/>
            <ac:spMk id="4" creationId="{1E1F0C13-1A2B-46FD-88E2-533BF808CAD3}"/>
          </ac:spMkLst>
        </pc:spChg>
      </pc:sldChg>
      <pc:sldChg chg="modSp">
        <pc:chgData name="Emily Nguyen" userId="409c104400354198" providerId="Windows Live" clId="Web-{C65A66A7-B43E-476E-B6CC-999F8416A93D}" dt="2021-05-10T02:33:14.976" v="9" actId="20577"/>
        <pc:sldMkLst>
          <pc:docMk/>
          <pc:sldMk cId="3240542511" sldId="268"/>
        </pc:sldMkLst>
        <pc:spChg chg="mod">
          <ac:chgData name="Emily Nguyen" userId="409c104400354198" providerId="Windows Live" clId="Web-{C65A66A7-B43E-476E-B6CC-999F8416A93D}" dt="2021-05-10T02:33:14.976" v="9" actId="20577"/>
          <ac:spMkLst>
            <pc:docMk/>
            <pc:sldMk cId="3240542511" sldId="268"/>
            <ac:spMk id="4" creationId="{CD8E3EA8-0604-41AE-82DC-5ACCCE64D3C8}"/>
          </ac:spMkLst>
        </pc:spChg>
      </pc:sldChg>
    </pc:docChg>
  </pc:docChgLst>
  <pc:docChgLst>
    <pc:chgData name="Emily Nguyen" userId="409c104400354198" providerId="Windows Live" clId="Web-{368CCE1A-711D-4AC4-A0FE-DDB6708B21D1}"/>
    <pc:docChg chg="modSld">
      <pc:chgData name="Emily Nguyen" userId="409c104400354198" providerId="Windows Live" clId="Web-{368CCE1A-711D-4AC4-A0FE-DDB6708B21D1}" dt="2021-05-10T03:35:52.942" v="5" actId="20577"/>
      <pc:docMkLst>
        <pc:docMk/>
      </pc:docMkLst>
      <pc:sldChg chg="modSp">
        <pc:chgData name="Emily Nguyen" userId="409c104400354198" providerId="Windows Live" clId="Web-{368CCE1A-711D-4AC4-A0FE-DDB6708B21D1}" dt="2021-05-10T03:35:52.942" v="5" actId="20577"/>
        <pc:sldMkLst>
          <pc:docMk/>
          <pc:sldMk cId="3610506880" sldId="256"/>
        </pc:sldMkLst>
        <pc:spChg chg="mod">
          <ac:chgData name="Emily Nguyen" userId="409c104400354198" providerId="Windows Live" clId="Web-{368CCE1A-711D-4AC4-A0FE-DDB6708B21D1}" dt="2021-05-10T03:35:52.942" v="5" actId="20577"/>
          <ac:spMkLst>
            <pc:docMk/>
            <pc:sldMk cId="3610506880" sldId="256"/>
            <ac:spMk id="2" creationId="{F56E9371-6E05-45E0-803B-4C39AC28CC69}"/>
          </ac:spMkLst>
        </pc:spChg>
        <pc:spChg chg="mod">
          <ac:chgData name="Emily Nguyen" userId="409c104400354198" providerId="Windows Live" clId="Web-{368CCE1A-711D-4AC4-A0FE-DDB6708B21D1}" dt="2021-05-10T03:35:51.114" v="3" actId="20577"/>
          <ac:spMkLst>
            <pc:docMk/>
            <pc:sldMk cId="3610506880" sldId="256"/>
            <ac:spMk id="3" creationId="{E0A0FE25-038A-4A14-B11A-432FECB7FA1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3389C7-A6BB-40C3-8322-91E3160B48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58403C7-B8CA-4709-BCCD-8D23147A8947}">
      <dgm:prSet custT="1"/>
      <dgm:spPr/>
      <dgm:t>
        <a:bodyPr/>
        <a:lstStyle/>
        <a:p>
          <a:r>
            <a:rPr lang="en-US" sz="2000"/>
            <a:t>Have you ever wondered if you chose the right major?</a:t>
          </a:r>
        </a:p>
      </dgm:t>
    </dgm:pt>
    <dgm:pt modelId="{2296029A-E9A1-40FB-9363-58D9E9E2AE8D}" type="parTrans" cxnId="{F3942D4B-4794-45DC-9608-DA6FDC3AFBE8}">
      <dgm:prSet/>
      <dgm:spPr/>
      <dgm:t>
        <a:bodyPr/>
        <a:lstStyle/>
        <a:p>
          <a:endParaRPr lang="en-US"/>
        </a:p>
      </dgm:t>
    </dgm:pt>
    <dgm:pt modelId="{39F476A9-FC3B-4B2D-A57F-3209EC4E63E1}" type="sibTrans" cxnId="{F3942D4B-4794-45DC-9608-DA6FDC3AFBE8}">
      <dgm:prSet/>
      <dgm:spPr/>
      <dgm:t>
        <a:bodyPr/>
        <a:lstStyle/>
        <a:p>
          <a:endParaRPr lang="en-US"/>
        </a:p>
      </dgm:t>
    </dgm:pt>
    <dgm:pt modelId="{7C4C529F-1FA0-47F2-B23A-928B7878B809}">
      <dgm:prSet custT="1"/>
      <dgm:spPr/>
      <dgm:t>
        <a:bodyPr/>
        <a:lstStyle/>
        <a:p>
          <a:r>
            <a:rPr lang="en-US" sz="1600" dirty="0"/>
            <a:t>Although many people may think STEM degrees pay well, a surprising discovery from PayScale Inc. reported that Philosophy majors made 103.5% more 10 years post-commencement, while degrees such as Nursing and Information Technology showed little salary growth. </a:t>
          </a:r>
        </a:p>
      </dgm:t>
    </dgm:pt>
    <dgm:pt modelId="{4667822E-CF5B-41C5-9A05-DA0365C99424}" type="parTrans" cxnId="{09DCA5CE-57F3-4D54-BDB1-10DD0C556901}">
      <dgm:prSet/>
      <dgm:spPr/>
      <dgm:t>
        <a:bodyPr/>
        <a:lstStyle/>
        <a:p>
          <a:endParaRPr lang="en-US"/>
        </a:p>
      </dgm:t>
    </dgm:pt>
    <dgm:pt modelId="{C7A1351B-9BA1-4149-9388-33A3F83CF671}" type="sibTrans" cxnId="{09DCA5CE-57F3-4D54-BDB1-10DD0C556901}">
      <dgm:prSet/>
      <dgm:spPr/>
      <dgm:t>
        <a:bodyPr/>
        <a:lstStyle/>
        <a:p>
          <a:endParaRPr lang="en-US"/>
        </a:p>
      </dgm:t>
    </dgm:pt>
    <dgm:pt modelId="{914117FA-28F2-4E2E-BF44-1592B06621CB}">
      <dgm:prSet custT="1"/>
      <dgm:spPr/>
      <dgm:t>
        <a:bodyPr/>
        <a:lstStyle/>
        <a:p>
          <a:r>
            <a:rPr lang="en-US" sz="1800"/>
            <a:t>In our analysis, we want to find which majors showed the highest salary growth.</a:t>
          </a:r>
        </a:p>
      </dgm:t>
    </dgm:pt>
    <dgm:pt modelId="{EEF094C0-8C3B-450C-A638-0C3BA1973B3F}" type="parTrans" cxnId="{D5F5002A-BE2E-4761-B412-C0767DE37A4D}">
      <dgm:prSet/>
      <dgm:spPr/>
      <dgm:t>
        <a:bodyPr/>
        <a:lstStyle/>
        <a:p>
          <a:endParaRPr lang="en-US"/>
        </a:p>
      </dgm:t>
    </dgm:pt>
    <dgm:pt modelId="{BCDBA1CA-B3BE-40B2-ACCF-8B07FACBD57A}" type="sibTrans" cxnId="{D5F5002A-BE2E-4761-B412-C0767DE37A4D}">
      <dgm:prSet/>
      <dgm:spPr/>
      <dgm:t>
        <a:bodyPr/>
        <a:lstStyle/>
        <a:p>
          <a:endParaRPr lang="en-US"/>
        </a:p>
      </dgm:t>
    </dgm:pt>
    <dgm:pt modelId="{FCD1000D-F82D-4727-97DE-C23355B87E51}" type="pres">
      <dgm:prSet presAssocID="{E73389C7-A6BB-40C3-8322-91E3160B48A5}" presName="root" presStyleCnt="0">
        <dgm:presLayoutVars>
          <dgm:dir/>
          <dgm:resizeHandles val="exact"/>
        </dgm:presLayoutVars>
      </dgm:prSet>
      <dgm:spPr/>
    </dgm:pt>
    <dgm:pt modelId="{59CEE890-0043-43D7-B95E-AC1A1483B873}" type="pres">
      <dgm:prSet presAssocID="{A58403C7-B8CA-4709-BCCD-8D23147A8947}" presName="compNode" presStyleCnt="0"/>
      <dgm:spPr/>
    </dgm:pt>
    <dgm:pt modelId="{5D366FD7-924E-4444-9670-3A0AF3C5D215}" type="pres">
      <dgm:prSet presAssocID="{A58403C7-B8CA-4709-BCCD-8D23147A8947}" presName="bgRect" presStyleLbl="bgShp" presStyleIdx="0" presStyleCnt="3"/>
      <dgm:spPr/>
    </dgm:pt>
    <dgm:pt modelId="{77DABB7C-F3C3-4B0E-AF2E-5CD253496995}" type="pres">
      <dgm:prSet presAssocID="{A58403C7-B8CA-4709-BCCD-8D23147A89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977B9FC-A232-4341-9625-A1F0AC311284}" type="pres">
      <dgm:prSet presAssocID="{A58403C7-B8CA-4709-BCCD-8D23147A8947}" presName="spaceRect" presStyleCnt="0"/>
      <dgm:spPr/>
    </dgm:pt>
    <dgm:pt modelId="{4A35D088-274B-4345-BED6-BFF1E7F751AF}" type="pres">
      <dgm:prSet presAssocID="{A58403C7-B8CA-4709-BCCD-8D23147A8947}" presName="parTx" presStyleLbl="revTx" presStyleIdx="0" presStyleCnt="3">
        <dgm:presLayoutVars>
          <dgm:chMax val="0"/>
          <dgm:chPref val="0"/>
        </dgm:presLayoutVars>
      </dgm:prSet>
      <dgm:spPr/>
    </dgm:pt>
    <dgm:pt modelId="{5784253D-EF09-4ABD-91CD-165E3A583FA4}" type="pres">
      <dgm:prSet presAssocID="{39F476A9-FC3B-4B2D-A57F-3209EC4E63E1}" presName="sibTrans" presStyleCnt="0"/>
      <dgm:spPr/>
    </dgm:pt>
    <dgm:pt modelId="{F5977F24-BAC4-473E-B70F-067932C58EAC}" type="pres">
      <dgm:prSet presAssocID="{7C4C529F-1FA0-47F2-B23A-928B7878B809}" presName="compNode" presStyleCnt="0"/>
      <dgm:spPr/>
    </dgm:pt>
    <dgm:pt modelId="{30480A2F-B735-4279-A1B2-241CC91DFF60}" type="pres">
      <dgm:prSet presAssocID="{7C4C529F-1FA0-47F2-B23A-928B7878B809}" presName="bgRect" presStyleLbl="bgShp" presStyleIdx="1" presStyleCnt="3"/>
      <dgm:spPr/>
    </dgm:pt>
    <dgm:pt modelId="{522D131D-9857-484D-AFA3-C79CCC0C2102}" type="pres">
      <dgm:prSet presAssocID="{7C4C529F-1FA0-47F2-B23A-928B7878B8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B39F00-C8C9-4C03-BEC2-1EB54847FD09}" type="pres">
      <dgm:prSet presAssocID="{7C4C529F-1FA0-47F2-B23A-928B7878B809}" presName="spaceRect" presStyleCnt="0"/>
      <dgm:spPr/>
    </dgm:pt>
    <dgm:pt modelId="{35783746-EB86-4DF8-9ACD-B892623CCE1B}" type="pres">
      <dgm:prSet presAssocID="{7C4C529F-1FA0-47F2-B23A-928B7878B809}" presName="parTx" presStyleLbl="revTx" presStyleIdx="1" presStyleCnt="3">
        <dgm:presLayoutVars>
          <dgm:chMax val="0"/>
          <dgm:chPref val="0"/>
        </dgm:presLayoutVars>
      </dgm:prSet>
      <dgm:spPr/>
    </dgm:pt>
    <dgm:pt modelId="{EE546A31-FEF3-44EC-91B2-24FE22CEBC68}" type="pres">
      <dgm:prSet presAssocID="{C7A1351B-9BA1-4149-9388-33A3F83CF671}" presName="sibTrans" presStyleCnt="0"/>
      <dgm:spPr/>
    </dgm:pt>
    <dgm:pt modelId="{84DEE009-9BDF-4413-83D4-40B16728E8DA}" type="pres">
      <dgm:prSet presAssocID="{914117FA-28F2-4E2E-BF44-1592B06621CB}" presName="compNode" presStyleCnt="0"/>
      <dgm:spPr/>
    </dgm:pt>
    <dgm:pt modelId="{74BA68CC-7720-4BDA-838E-087FD3BF7E6D}" type="pres">
      <dgm:prSet presAssocID="{914117FA-28F2-4E2E-BF44-1592B06621CB}" presName="bgRect" presStyleLbl="bgShp" presStyleIdx="2" presStyleCnt="3"/>
      <dgm:spPr/>
    </dgm:pt>
    <dgm:pt modelId="{D5DDB466-E957-4E95-A01B-CA32CD59BA1D}" type="pres">
      <dgm:prSet presAssocID="{914117FA-28F2-4E2E-BF44-1592B06621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239F0892-7DEA-4D6E-80F8-A4EAAB8AD2AE}" type="pres">
      <dgm:prSet presAssocID="{914117FA-28F2-4E2E-BF44-1592B06621CB}" presName="spaceRect" presStyleCnt="0"/>
      <dgm:spPr/>
    </dgm:pt>
    <dgm:pt modelId="{4E1EB893-BBBE-430C-BC68-72895159CCA1}" type="pres">
      <dgm:prSet presAssocID="{914117FA-28F2-4E2E-BF44-1592B06621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F5002A-BE2E-4761-B412-C0767DE37A4D}" srcId="{E73389C7-A6BB-40C3-8322-91E3160B48A5}" destId="{914117FA-28F2-4E2E-BF44-1592B06621CB}" srcOrd="2" destOrd="0" parTransId="{EEF094C0-8C3B-450C-A638-0C3BA1973B3F}" sibTransId="{BCDBA1CA-B3BE-40B2-ACCF-8B07FACBD57A}"/>
    <dgm:cxn modelId="{B2D3F23E-2D84-4C56-B995-BC7BABFC6C18}" type="presOf" srcId="{A58403C7-B8CA-4709-BCCD-8D23147A8947}" destId="{4A35D088-274B-4345-BED6-BFF1E7F751AF}" srcOrd="0" destOrd="0" presId="urn:microsoft.com/office/officeart/2018/2/layout/IconVerticalSolidList"/>
    <dgm:cxn modelId="{F3942D4B-4794-45DC-9608-DA6FDC3AFBE8}" srcId="{E73389C7-A6BB-40C3-8322-91E3160B48A5}" destId="{A58403C7-B8CA-4709-BCCD-8D23147A8947}" srcOrd="0" destOrd="0" parTransId="{2296029A-E9A1-40FB-9363-58D9E9E2AE8D}" sibTransId="{39F476A9-FC3B-4B2D-A57F-3209EC4E63E1}"/>
    <dgm:cxn modelId="{C684CD7F-B349-48E7-A3B8-CB442BB218EF}" type="presOf" srcId="{E73389C7-A6BB-40C3-8322-91E3160B48A5}" destId="{FCD1000D-F82D-4727-97DE-C23355B87E51}" srcOrd="0" destOrd="0" presId="urn:microsoft.com/office/officeart/2018/2/layout/IconVerticalSolidList"/>
    <dgm:cxn modelId="{5E805B86-CB0E-4455-BE09-C39CB733370A}" type="presOf" srcId="{914117FA-28F2-4E2E-BF44-1592B06621CB}" destId="{4E1EB893-BBBE-430C-BC68-72895159CCA1}" srcOrd="0" destOrd="0" presId="urn:microsoft.com/office/officeart/2018/2/layout/IconVerticalSolidList"/>
    <dgm:cxn modelId="{746708A2-76B7-422B-A279-1C4F6356E6CA}" type="presOf" srcId="{7C4C529F-1FA0-47F2-B23A-928B7878B809}" destId="{35783746-EB86-4DF8-9ACD-B892623CCE1B}" srcOrd="0" destOrd="0" presId="urn:microsoft.com/office/officeart/2018/2/layout/IconVerticalSolidList"/>
    <dgm:cxn modelId="{09DCA5CE-57F3-4D54-BDB1-10DD0C556901}" srcId="{E73389C7-A6BB-40C3-8322-91E3160B48A5}" destId="{7C4C529F-1FA0-47F2-B23A-928B7878B809}" srcOrd="1" destOrd="0" parTransId="{4667822E-CF5B-41C5-9A05-DA0365C99424}" sibTransId="{C7A1351B-9BA1-4149-9388-33A3F83CF671}"/>
    <dgm:cxn modelId="{726344EA-ACCD-4064-9D6D-32F0F40A5587}" type="presParOf" srcId="{FCD1000D-F82D-4727-97DE-C23355B87E51}" destId="{59CEE890-0043-43D7-B95E-AC1A1483B873}" srcOrd="0" destOrd="0" presId="urn:microsoft.com/office/officeart/2018/2/layout/IconVerticalSolidList"/>
    <dgm:cxn modelId="{B07D6B48-4F14-4809-8DB8-942E611457CC}" type="presParOf" srcId="{59CEE890-0043-43D7-B95E-AC1A1483B873}" destId="{5D366FD7-924E-4444-9670-3A0AF3C5D215}" srcOrd="0" destOrd="0" presId="urn:microsoft.com/office/officeart/2018/2/layout/IconVerticalSolidList"/>
    <dgm:cxn modelId="{9927F777-519E-4A18-95BC-AA1C9052F8B7}" type="presParOf" srcId="{59CEE890-0043-43D7-B95E-AC1A1483B873}" destId="{77DABB7C-F3C3-4B0E-AF2E-5CD253496995}" srcOrd="1" destOrd="0" presId="urn:microsoft.com/office/officeart/2018/2/layout/IconVerticalSolidList"/>
    <dgm:cxn modelId="{C5D08173-7F9D-4A34-AE8D-2A34E029FB8C}" type="presParOf" srcId="{59CEE890-0043-43D7-B95E-AC1A1483B873}" destId="{0977B9FC-A232-4341-9625-A1F0AC311284}" srcOrd="2" destOrd="0" presId="urn:microsoft.com/office/officeart/2018/2/layout/IconVerticalSolidList"/>
    <dgm:cxn modelId="{3E619CEB-884A-485B-A997-933DE67AF31F}" type="presParOf" srcId="{59CEE890-0043-43D7-B95E-AC1A1483B873}" destId="{4A35D088-274B-4345-BED6-BFF1E7F751AF}" srcOrd="3" destOrd="0" presId="urn:microsoft.com/office/officeart/2018/2/layout/IconVerticalSolidList"/>
    <dgm:cxn modelId="{C397E391-3EC6-4FB7-BC78-21FE28CB3E4B}" type="presParOf" srcId="{FCD1000D-F82D-4727-97DE-C23355B87E51}" destId="{5784253D-EF09-4ABD-91CD-165E3A583FA4}" srcOrd="1" destOrd="0" presId="urn:microsoft.com/office/officeart/2018/2/layout/IconVerticalSolidList"/>
    <dgm:cxn modelId="{69863AAE-0CBC-4C70-9446-77FBD490DC90}" type="presParOf" srcId="{FCD1000D-F82D-4727-97DE-C23355B87E51}" destId="{F5977F24-BAC4-473E-B70F-067932C58EAC}" srcOrd="2" destOrd="0" presId="urn:microsoft.com/office/officeart/2018/2/layout/IconVerticalSolidList"/>
    <dgm:cxn modelId="{C45C6362-B4B0-484C-94E8-E0BD07ABADE8}" type="presParOf" srcId="{F5977F24-BAC4-473E-B70F-067932C58EAC}" destId="{30480A2F-B735-4279-A1B2-241CC91DFF60}" srcOrd="0" destOrd="0" presId="urn:microsoft.com/office/officeart/2018/2/layout/IconVerticalSolidList"/>
    <dgm:cxn modelId="{B7593648-57F5-4A2D-8CBC-C631D7E1E425}" type="presParOf" srcId="{F5977F24-BAC4-473E-B70F-067932C58EAC}" destId="{522D131D-9857-484D-AFA3-C79CCC0C2102}" srcOrd="1" destOrd="0" presId="urn:microsoft.com/office/officeart/2018/2/layout/IconVerticalSolidList"/>
    <dgm:cxn modelId="{4BA6C85D-FEAA-4DBE-8839-30FB4597BBE6}" type="presParOf" srcId="{F5977F24-BAC4-473E-B70F-067932C58EAC}" destId="{D3B39F00-C8C9-4C03-BEC2-1EB54847FD09}" srcOrd="2" destOrd="0" presId="urn:microsoft.com/office/officeart/2018/2/layout/IconVerticalSolidList"/>
    <dgm:cxn modelId="{EFD84C34-9F81-4F22-8DC8-EABA49B3D6FA}" type="presParOf" srcId="{F5977F24-BAC4-473E-B70F-067932C58EAC}" destId="{35783746-EB86-4DF8-9ACD-B892623CCE1B}" srcOrd="3" destOrd="0" presId="urn:microsoft.com/office/officeart/2018/2/layout/IconVerticalSolidList"/>
    <dgm:cxn modelId="{835D68E6-416E-4791-9B07-0C2D9FDE581E}" type="presParOf" srcId="{FCD1000D-F82D-4727-97DE-C23355B87E51}" destId="{EE546A31-FEF3-44EC-91B2-24FE22CEBC68}" srcOrd="3" destOrd="0" presId="urn:microsoft.com/office/officeart/2018/2/layout/IconVerticalSolidList"/>
    <dgm:cxn modelId="{7988FCC6-E3BE-49B4-BE96-E2147B63E623}" type="presParOf" srcId="{FCD1000D-F82D-4727-97DE-C23355B87E51}" destId="{84DEE009-9BDF-4413-83D4-40B16728E8DA}" srcOrd="4" destOrd="0" presId="urn:microsoft.com/office/officeart/2018/2/layout/IconVerticalSolidList"/>
    <dgm:cxn modelId="{11D7A7A0-B889-4FFD-B87B-068BDA51B6E7}" type="presParOf" srcId="{84DEE009-9BDF-4413-83D4-40B16728E8DA}" destId="{74BA68CC-7720-4BDA-838E-087FD3BF7E6D}" srcOrd="0" destOrd="0" presId="urn:microsoft.com/office/officeart/2018/2/layout/IconVerticalSolidList"/>
    <dgm:cxn modelId="{6F7EB73C-4356-4CFF-AD4E-BB7529323FF8}" type="presParOf" srcId="{84DEE009-9BDF-4413-83D4-40B16728E8DA}" destId="{D5DDB466-E957-4E95-A01B-CA32CD59BA1D}" srcOrd="1" destOrd="0" presId="urn:microsoft.com/office/officeart/2018/2/layout/IconVerticalSolidList"/>
    <dgm:cxn modelId="{B076C819-7BA6-4961-B634-A8678D5D1677}" type="presParOf" srcId="{84DEE009-9BDF-4413-83D4-40B16728E8DA}" destId="{239F0892-7DEA-4D6E-80F8-A4EAAB8AD2AE}" srcOrd="2" destOrd="0" presId="urn:microsoft.com/office/officeart/2018/2/layout/IconVerticalSolidList"/>
    <dgm:cxn modelId="{00B3F25D-25EA-48EF-A65E-3BF8638C27B8}" type="presParOf" srcId="{84DEE009-9BDF-4413-83D4-40B16728E8DA}" destId="{4E1EB893-BBBE-430C-BC68-72895159CC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66FD7-924E-4444-9670-3A0AF3C5D215}">
      <dsp:nvSpPr>
        <dsp:cNvPr id="0" name=""/>
        <dsp:cNvSpPr/>
      </dsp:nvSpPr>
      <dsp:spPr>
        <a:xfrm>
          <a:off x="0" y="5304"/>
          <a:ext cx="6301601" cy="18172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ABB7C-F3C3-4B0E-AF2E-5CD253496995}">
      <dsp:nvSpPr>
        <dsp:cNvPr id="0" name=""/>
        <dsp:cNvSpPr/>
      </dsp:nvSpPr>
      <dsp:spPr>
        <a:xfrm>
          <a:off x="549710" y="414180"/>
          <a:ext cx="1000449" cy="999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5D088-274B-4345-BED6-BFF1E7F751AF}">
      <dsp:nvSpPr>
        <dsp:cNvPr id="0" name=""/>
        <dsp:cNvSpPr/>
      </dsp:nvSpPr>
      <dsp:spPr>
        <a:xfrm>
          <a:off x="2099870" y="5304"/>
          <a:ext cx="4091422" cy="1818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1" tIns="192511" rIns="192511" bIns="19251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Have you ever wondered if you chose the right major?</a:t>
          </a:r>
        </a:p>
      </dsp:txBody>
      <dsp:txXfrm>
        <a:off x="2099870" y="5304"/>
        <a:ext cx="4091422" cy="1818999"/>
      </dsp:txXfrm>
    </dsp:sp>
    <dsp:sp modelId="{30480A2F-B735-4279-A1B2-241CC91DFF60}">
      <dsp:nvSpPr>
        <dsp:cNvPr id="0" name=""/>
        <dsp:cNvSpPr/>
      </dsp:nvSpPr>
      <dsp:spPr>
        <a:xfrm>
          <a:off x="0" y="2252304"/>
          <a:ext cx="6301601" cy="18172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D131D-9857-484D-AFA3-C79CCC0C2102}">
      <dsp:nvSpPr>
        <dsp:cNvPr id="0" name=""/>
        <dsp:cNvSpPr/>
      </dsp:nvSpPr>
      <dsp:spPr>
        <a:xfrm>
          <a:off x="549710" y="2661179"/>
          <a:ext cx="1000449" cy="999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83746-EB86-4DF8-9ACD-B892623CCE1B}">
      <dsp:nvSpPr>
        <dsp:cNvPr id="0" name=""/>
        <dsp:cNvSpPr/>
      </dsp:nvSpPr>
      <dsp:spPr>
        <a:xfrm>
          <a:off x="2099870" y="2252304"/>
          <a:ext cx="4091422" cy="1818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1" tIns="192511" rIns="192511" bIns="19251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Although many people may think STEM degrees pay well, a surprising discovery from PayScale Inc. reported that Philosophy majors made 103.5% more 10 years post-commencement, while degrees such as Nursing and Information Technology showed little salary growth. </a:t>
          </a:r>
        </a:p>
      </dsp:txBody>
      <dsp:txXfrm>
        <a:off x="2099870" y="2252304"/>
        <a:ext cx="4091422" cy="1818999"/>
      </dsp:txXfrm>
    </dsp:sp>
    <dsp:sp modelId="{74BA68CC-7720-4BDA-838E-087FD3BF7E6D}">
      <dsp:nvSpPr>
        <dsp:cNvPr id="0" name=""/>
        <dsp:cNvSpPr/>
      </dsp:nvSpPr>
      <dsp:spPr>
        <a:xfrm>
          <a:off x="0" y="4499304"/>
          <a:ext cx="6301601" cy="18172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DB466-E957-4E95-A01B-CA32CD59BA1D}">
      <dsp:nvSpPr>
        <dsp:cNvPr id="0" name=""/>
        <dsp:cNvSpPr/>
      </dsp:nvSpPr>
      <dsp:spPr>
        <a:xfrm>
          <a:off x="549710" y="4908179"/>
          <a:ext cx="1000449" cy="999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EB893-BBBE-430C-BC68-72895159CCA1}">
      <dsp:nvSpPr>
        <dsp:cNvPr id="0" name=""/>
        <dsp:cNvSpPr/>
      </dsp:nvSpPr>
      <dsp:spPr>
        <a:xfrm>
          <a:off x="2099870" y="4499304"/>
          <a:ext cx="4091422" cy="1818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11" tIns="192511" rIns="192511" bIns="19251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 our analysis, we want to find which majors showed the highest salary growth.</a:t>
          </a:r>
        </a:p>
      </dsp:txBody>
      <dsp:txXfrm>
        <a:off x="2099870" y="4499304"/>
        <a:ext cx="4091422" cy="1818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89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C1F3-E4B6-4563-8275-CCA0C9973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A6165-02C1-4712-8D78-D0C03A9A7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AF9C0-012D-4457-919B-5DF94837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62AF-1FC6-4036-8644-1E2C1188871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32A83-1D34-4757-B45C-842D7BEF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1EFC-2E9F-4FB8-A7E1-F7F5FFFB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24D2-43F0-4925-88E0-507B7363C2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AB3A337-FA23-4C9C-BC0A-D191F34247C9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98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2AE-AD74-4B79-835E-3370E483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35CD0-9331-4778-B25E-CD25D3EBE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0950E-BB56-42D6-8B6C-1913A793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67CA6-1AFB-48FD-97E1-A4350E62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4EFDC-D30D-4F57-99BF-74BDE17D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748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0319B8-4867-404B-8464-9D8592495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E2C36-136F-40A8-BBFE-377DD9A57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FD543-C8F1-480D-997E-8C7C2C23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AC37F-EF94-4121-B115-03B43EBB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0277-B79B-45EF-9183-B818A82B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1046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/>
              <a:t> </a:t>
            </a:r>
            <a:endParaRPr lang="ru-RU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THANK</a:t>
            </a:r>
            <a:br>
              <a:rPr lang="en-US"/>
            </a:br>
            <a:r>
              <a:rPr lang="en-US"/>
              <a:t>YOU!</a:t>
            </a:r>
            <a:endParaRPr lang="ru-RU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Alexander</a:t>
            </a:r>
            <a:br>
              <a:rPr lang="en-US"/>
            </a:br>
            <a:r>
              <a:rPr lang="en-US" err="1"/>
              <a:t>Martensson</a:t>
            </a:r>
            <a:endParaRPr lang="en-US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905592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TEXT LAYOUT 2</a:t>
            </a:r>
            <a:endParaRPr lang="ru-RU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946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TEXT LAYOUT 1</a:t>
            </a:r>
            <a:endParaRPr lang="ru-RU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534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385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/>
              <a:t> </a:t>
            </a:r>
            <a:endParaRPr lang="ru-RU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ru-RU"/>
            </a:br>
            <a:r>
              <a:rPr lang="en-US"/>
              <a:t>TITLE</a:t>
            </a:r>
            <a:endParaRPr lang="ru-RU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/>
              <a:t> </a:t>
            </a:r>
            <a:endParaRPr lang="ru-RU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ru-RU"/>
            </a:br>
            <a:r>
              <a:rPr lang="en-US"/>
              <a:t>TITLE</a:t>
            </a:r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D4EB-9C31-48F8-A3F4-2DE90A2C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EB36F-C8DA-4A10-BCB3-2EFC74895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5CE88-E770-4B1F-8DC3-BABFFD71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62AF-1FC6-4036-8644-1E2C1188871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ECE06-7B84-4445-B222-DBCD5ECC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823A3-CF10-45C7-82D4-E3C08FC2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7" name="Graphic 1">
            <a:extLst>
              <a:ext uri="{FF2B5EF4-FFF2-40B4-BE49-F238E27FC236}">
                <a16:creationId xmlns:a16="http://schemas.microsoft.com/office/drawing/2014/main" id="{4BA946BF-FEA9-47BE-BEED-DE381689031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19CB5B-74DC-415A-AB2B-81ED987C2E84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1E8759-6141-4510-BAAB-643C4B7C02FD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0" name="Graphic 4">
            <a:extLst>
              <a:ext uri="{FF2B5EF4-FFF2-40B4-BE49-F238E27FC236}">
                <a16:creationId xmlns:a16="http://schemas.microsoft.com/office/drawing/2014/main" id="{DD789C8A-C993-4844-BABD-3BACBEB95864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B35443C3-B9A1-4DE3-A5C7-F434B7898071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504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EMPTY SLIDE</a:t>
            </a:r>
            <a:endParaRPr lang="ru-RU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  <a:endParaRPr lang="ru-RU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  <a:endParaRPr lang="ru-RU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  <a:endParaRPr lang="ru-RU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HOW TO USE THIS TEMPALTE</a:t>
            </a:r>
            <a:endParaRPr lang="ru-RU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F647D-226C-4A41-A897-6BC022899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30126-8B95-4F39-8F1E-B15EEBD86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2EC2D-1B09-4EDF-8259-A7D59628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62AF-1FC6-4036-8644-1E2C1188871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E0C4D-BFBC-4F06-B4BC-9249EBD7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4D36D-53B4-4FA9-83E9-B65EA60C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0DEE415-85F9-47E3-9A05-DF886EAAB5FC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01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9C80-D3DA-44D9-AE99-C003A6EA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8EED-DE4E-4215-AFC3-A4E97DBB9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88210-5B6C-4BEB-8934-0C8DA0447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BB21D-11F0-41DB-BE49-12EF6F34F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62AF-1FC6-4036-8644-1E2C1188871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73ACD-73D9-4066-BD62-7F029DE4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13981-BC8C-4D7E-8B17-6AF26AD0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8" name="Graphic 1">
            <a:extLst>
              <a:ext uri="{FF2B5EF4-FFF2-40B4-BE49-F238E27FC236}">
                <a16:creationId xmlns:a16="http://schemas.microsoft.com/office/drawing/2014/main" id="{B12AB449-692E-4A98-8A6D-34024AB7219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54CF80-28C9-4B7B-A0F3-C92E4374A8EC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EEB86FA-C3C4-4A8E-B928-86FC386E88D1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1" name="Graphic 4">
            <a:extLst>
              <a:ext uri="{FF2B5EF4-FFF2-40B4-BE49-F238E27FC236}">
                <a16:creationId xmlns:a16="http://schemas.microsoft.com/office/drawing/2014/main" id="{FF6D2A50-2B7A-4079-BC31-18CFE507D9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Graphic 15">
            <a:extLst>
              <a:ext uri="{FF2B5EF4-FFF2-40B4-BE49-F238E27FC236}">
                <a16:creationId xmlns:a16="http://schemas.microsoft.com/office/drawing/2014/main" id="{10D438A2-C3AD-40DF-A341-853BE11DF851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326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1A1D-65C3-42E5-942C-076DDE72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F90CA-3ED0-4ACE-ACEA-1DF6070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F31BA-07FD-407C-9EA7-A2AC795AD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A6818-67EB-424B-A094-EF9B8611E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C3F53-42A3-4A6D-AEA1-8E46E84708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82CEC8-6C7C-46D3-ADC7-F998D59D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62AF-1FC6-4036-8644-1E2C1188871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3742F9-C2A3-4640-A0C7-4687ACDA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2DB75-F974-4E60-B15F-31D609E6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66485C49-B2E0-4CE1-AAB7-C96F9C297AB1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B0F2280-B24A-4A23-B776-2B0A66F447D0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581167A-89A8-404F-8657-1B8630C4D634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" name="Graphic 4">
            <a:extLst>
              <a:ext uri="{FF2B5EF4-FFF2-40B4-BE49-F238E27FC236}">
                <a16:creationId xmlns:a16="http://schemas.microsoft.com/office/drawing/2014/main" id="{653172A0-3B33-46CC-8384-5B7AA92D5066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54E97007-0FC8-4C7E-9771-CCD7EFFBA37E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783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3FE4-81AF-49AB-9F98-4E02C56B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5C0F6-04B7-432D-86F3-08F6898E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62AF-1FC6-4036-8644-1E2C1188871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041E1-4319-4CDB-BE5C-83599F13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EBCF-41E4-49EA-AE5E-CAF6EEB4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6" name="Graphic 1">
            <a:extLst>
              <a:ext uri="{FF2B5EF4-FFF2-40B4-BE49-F238E27FC236}">
                <a16:creationId xmlns:a16="http://schemas.microsoft.com/office/drawing/2014/main" id="{A0DB104A-7487-4426-99DF-863834B40A4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F0ABE3D-1CBE-480B-A314-F304D15ED3F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238E798-968B-44AE-A9E1-61E653A4A88E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9" name="Graphic 4">
            <a:extLst>
              <a:ext uri="{FF2B5EF4-FFF2-40B4-BE49-F238E27FC236}">
                <a16:creationId xmlns:a16="http://schemas.microsoft.com/office/drawing/2014/main" id="{B4C373C8-554C-4AAD-9DE6-0C85796CAC6C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0AD2E714-AF75-4EB5-9BFF-F7F06AF4721A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310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87ADE-023E-45B0-869A-ABA025A3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62AF-1FC6-4036-8644-1E2C1188871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74380-5106-4107-8C9E-F13E6BD9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A75F-1E4B-4DF1-8FB9-09B8B99B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5" name="Graphic 1">
            <a:extLst>
              <a:ext uri="{FF2B5EF4-FFF2-40B4-BE49-F238E27FC236}">
                <a16:creationId xmlns:a16="http://schemas.microsoft.com/office/drawing/2014/main" id="{4771A994-28D4-4C5A-B422-D0AE9B052C6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AF9352D-CB93-46D5-96D8-6F5D105F3D0C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CC1C9A-6D3B-4E17-B14F-780D1A1F9BD6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Graphic 4">
            <a:extLst>
              <a:ext uri="{FF2B5EF4-FFF2-40B4-BE49-F238E27FC236}">
                <a16:creationId xmlns:a16="http://schemas.microsoft.com/office/drawing/2014/main" id="{A44E62B6-DF6D-43CA-BB9D-8600153FFFB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565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9A7D-E786-4469-B756-4BD082CD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76175-E7BA-43A3-90FA-24BEDB537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41B81-A7E0-462B-A0AF-885032CDB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910FC-02D8-441D-9B27-2DE95F71F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62AF-1FC6-4036-8644-1E2C1188871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A21A9-0783-417E-BCBD-7A9A2368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4457F-35FC-484E-8E4B-FE296A8B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8" name="Graphic 1">
            <a:extLst>
              <a:ext uri="{FF2B5EF4-FFF2-40B4-BE49-F238E27FC236}">
                <a16:creationId xmlns:a16="http://schemas.microsoft.com/office/drawing/2014/main" id="{7D4AD8CE-5BED-4ADC-AE55-2DC46D9596C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53BF29-C98A-477C-8A4C-CC024D90511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960623-1A61-487E-A695-E959BB043943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1" name="Graphic 4">
            <a:extLst>
              <a:ext uri="{FF2B5EF4-FFF2-40B4-BE49-F238E27FC236}">
                <a16:creationId xmlns:a16="http://schemas.microsoft.com/office/drawing/2014/main" id="{5C5E7AF3-B003-4B1D-AF66-C9C240B6CB64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Graphic 15">
            <a:extLst>
              <a:ext uri="{FF2B5EF4-FFF2-40B4-BE49-F238E27FC236}">
                <a16:creationId xmlns:a16="http://schemas.microsoft.com/office/drawing/2014/main" id="{37D320D4-BA5A-4B77-8B8C-DA820F1C6AE1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331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AA25-1B74-4024-A175-7FD5DA1A2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C279F-0176-4B5B-A324-CCE7A5FE4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212D2-E0BC-4465-A1D7-AB1DC2567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50CB5-2A7E-43C2-80F5-05EFCB1A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62AF-1FC6-4036-8644-1E2C11888715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87B1F-C651-4EF8-83CB-CD6F9385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26655-1D3B-403B-A4EE-8024C90B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Graphic 15">
            <a:extLst>
              <a:ext uri="{FF2B5EF4-FFF2-40B4-BE49-F238E27FC236}">
                <a16:creationId xmlns:a16="http://schemas.microsoft.com/office/drawing/2014/main" id="{48237EE1-AED4-47E4-BEEB-6F0026E7CE16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751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58878D-0842-48BF-AE93-514AB99C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D0831-9AB1-4C94-8BD1-EF907D789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D9AE6-7948-4BB6-AE26-2220774CB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9F0AB-73C2-46FA-8751-5400B456B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83784-66A2-464F-897D-E073C3D7E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5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689" r:id="rId16"/>
    <p:sldLayoutId id="2147483677" r:id="rId17"/>
    <p:sldLayoutId id="2147483693" r:id="rId18"/>
    <p:sldLayoutId id="2147483694" r:id="rId19"/>
    <p:sldLayoutId id="2147483698" r:id="rId20"/>
    <p:sldLayoutId id="2147483699" r:id="rId21"/>
    <p:sldLayoutId id="2147483701" r:id="rId22"/>
    <p:sldLayoutId id="2147483700" r:id="rId23"/>
    <p:sldLayoutId id="2147483687" r:id="rId24"/>
    <p:sldLayoutId id="2147483696" r:id="rId25"/>
    <p:sldLayoutId id="2147483688" r:id="rId2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exels.com/photo/book-macbook-pro-working-studying-735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cherlund.blogspot.com/2016/06/are-we-too-preoccupied-with-teaching.html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collegesuccess2x30master/chapter/different-worlds-of-different-students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ollegelibrary/8595450763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istsresource.org/studies/society/education/affirmative-action-race-college-research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laysia-students.com/2017/05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rsuit.unimelb.edu.au/articles/how-can-we-help-students-connec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ofmillcreek.com/content/senator-patty-murray-hears-student-concerns-about-paying-college-and-meets-student-veterans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ta.pressbooks.pub/nolimits/chapter/8-3-experiential-learning-rounding-out-your-college-career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collegesuccess-lumen1/chapter/class-attendance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hyperlink" Target="https://commons.wikimedia.org/wiki/File:Leiden_University_Library,_Group_Study_Room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.uct.ac.za/article/-2015-11-10-exams-go-ahead-as-scheduled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lter_Pyramid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90205"/>
            <a:ext cx="10518776" cy="1200329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l"/>
            <a:r>
              <a:rPr lang="en-US" sz="7200"/>
              <a:t>DEGREES THAT PAY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089" y="5551200"/>
            <a:ext cx="6583362" cy="1075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>
                <a:solidFill>
                  <a:schemeClr val="bg1"/>
                </a:solidFill>
              </a:rPr>
              <a:t>By: Michelle Ortiz, Zhaochuan Lu, and Emily Nguyen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4391" b="30665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E993B4-006A-4405-97DA-57D555D9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825153"/>
            <a:ext cx="4443154" cy="1254109"/>
          </a:xfrm>
          <a:solidFill>
            <a:schemeClr val="bg1">
              <a:alpha val="85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Bootstrapping:</a:t>
            </a:r>
            <a:b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average starting median salary for a degree?</a:t>
            </a: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8A3D0-24C0-4A21-A22A-63C828527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4"/>
            <a:ext cx="4443154" cy="3548223"/>
          </a:xfrm>
          <a:solidFill>
            <a:schemeClr val="bg1">
              <a:alpha val="9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Here, we visualize our results in a histogram.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center of the histogram is around 44,000, so the average college graduate’s starting median salary is around $44,000 per year.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03BEF-491C-4D21-9914-FFD87F904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0FF4B69-3BBF-42A1-8DA6-E3AE536969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166548" y="1308032"/>
            <a:ext cx="5338454" cy="4241936"/>
          </a:xfrm>
          <a:prstGeom prst="rect">
            <a:avLst/>
          </a:prstGeom>
          <a:noFill/>
          <a:ln w="28575">
            <a:solidFill>
              <a:schemeClr val="tx1"/>
            </a:solidFill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2621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7633B3-6B81-4ED5-B44B-04488FFFA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520" y="580135"/>
            <a:ext cx="5814240" cy="1556870"/>
          </a:xfrm>
          <a:solidFill>
            <a:schemeClr val="bg1">
              <a:alpha val="8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/>
              <a:t>Percentile Confidence Interval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B19F6-8A94-4F17-B4B5-22C368BF2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21" y="2538324"/>
            <a:ext cx="5814239" cy="3461155"/>
          </a:xfrm>
          <a:solidFill>
            <a:schemeClr val="bg1">
              <a:alpha val="91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Now, we calculate the confidence interval using the percentile method. We can see that about 95% of the variable values fall between 41,836 and 46,834.</a:t>
            </a:r>
          </a:p>
          <a:p>
            <a:r>
              <a:rPr lang="en-US" sz="2400" dirty="0">
                <a:solidFill>
                  <a:schemeClr val="tx1"/>
                </a:solidFill>
              </a:rPr>
              <a:t>So, the lowest starting median salary is around $42,000, while the highest starting median salary is around $47,000.</a:t>
            </a:r>
          </a:p>
          <a:p>
            <a:r>
              <a:rPr lang="en-US" sz="2400" dirty="0">
                <a:solidFill>
                  <a:schemeClr val="tx1"/>
                </a:solidFill>
              </a:rPr>
              <a:t>Next, let’s check the confidence intervals with the standard error method.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AE9E61-8AB2-4962-B19D-BC971D605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3E4BDC60-ABB7-470D-9443-0B32362EC51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7193281" y="2396085"/>
            <a:ext cx="4619625" cy="3695700"/>
          </a:xfrm>
          <a:prstGeom prst="rect">
            <a:avLst/>
          </a:prstGeom>
          <a:noFill/>
          <a:ln w="25400">
            <a:solidFill>
              <a:schemeClr val="tx1"/>
            </a:solidFill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9EE66-50FA-42ED-941F-241A2EC14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726" y="766215"/>
            <a:ext cx="4345594" cy="14328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4078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348B6-8CB5-4F1F-99E3-00D2D5F5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  <a:solidFill>
            <a:schemeClr val="bg1">
              <a:alpha val="77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/>
              <a:t>Standard Error Confidence Interval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60EF2-E648-4FD9-89A9-D48433D73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263" y="229028"/>
            <a:ext cx="5178960" cy="3695699"/>
          </a:xfrm>
          <a:solidFill>
            <a:schemeClr val="bg1">
              <a:alpha val="83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We can see that about 95% of the variable values fall between 41,780 and 46,840. These are slightly different values from the ones calculated with the percentile method.</a:t>
            </a:r>
          </a:p>
          <a:p>
            <a:r>
              <a:rPr lang="en-US" sz="2400" dirty="0">
                <a:solidFill>
                  <a:schemeClr val="tx1"/>
                </a:solidFill>
              </a:rPr>
              <a:t>So, we can still conclude that college graduates start out with around $42,000 per year, while the highest paid college graduate makes around $47,000 per year.</a:t>
            </a:r>
          </a:p>
          <a:p>
            <a:r>
              <a:rPr lang="en-US" sz="2400" dirty="0">
                <a:solidFill>
                  <a:schemeClr val="tx1"/>
                </a:solidFill>
              </a:rPr>
              <a:t>Now, let’s explore our next question.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7C267-8018-45C6-A904-1AFC3625C4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5F038-A3CD-44C5-A832-798621469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176" y="4190818"/>
            <a:ext cx="5878177" cy="14380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5072381B-3036-4035-AD9F-4C3140B7CEF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963954" y="2695317"/>
            <a:ext cx="4619625" cy="3695700"/>
          </a:xfrm>
          <a:prstGeom prst="rect">
            <a:avLst/>
          </a:prstGeom>
          <a:noFill/>
          <a:ln w="25400">
            <a:solidFill>
              <a:schemeClr val="tx1"/>
            </a:solidFill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2270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408855-7CAD-4D49-A756-8D6C37FD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the relationship between starting median salary and mid-career median salary?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E3EA8-0604-41AE-82DC-5ACCCE64D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42278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>
                    <a:alpha val="60000"/>
                  </a:schemeClr>
                </a:solidFill>
              </a:rPr>
              <a:t>First, we created a scatterplot of starting median salary and mid-career median salary to see if there was a correlation between the two.</a:t>
            </a:r>
          </a:p>
          <a:p>
            <a:r>
              <a:rPr lang="en-US" sz="2400" dirty="0">
                <a:solidFill>
                  <a:schemeClr val="bg1">
                    <a:alpha val="60000"/>
                  </a:schemeClr>
                </a:solidFill>
              </a:rPr>
              <a:t>Clearly, we can see that there is a positive correlation between the two variables from the scatterplot.  </a:t>
            </a:r>
          </a:p>
        </p:txBody>
      </p:sp>
      <p:pic>
        <p:nvPicPr>
          <p:cNvPr id="9" name="Picture" descr="Chart, scatter chart&#10;&#10;Description automatically generated">
            <a:extLst>
              <a:ext uri="{FF2B5EF4-FFF2-40B4-BE49-F238E27FC236}">
                <a16:creationId xmlns:a16="http://schemas.microsoft.com/office/drawing/2014/main" id="{4361A5CE-8E10-4013-A0E9-24F783D483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201780" y="914923"/>
            <a:ext cx="6511136" cy="5028153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513FA3-3417-463F-A79C-191D37222B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65474" y="6375679"/>
            <a:ext cx="1059763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495E168-DA5E-4888-8D8A-92B118324C14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42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9E719-0691-442F-80CA-BF393E20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530" y="1321844"/>
            <a:ext cx="4734840" cy="749517"/>
          </a:xfrm>
          <a:solidFill>
            <a:schemeClr val="bg1">
              <a:alpha val="87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D813E-77F5-4F4A-AA51-D10AB47F6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  <a:solidFill>
            <a:schemeClr val="bg1">
              <a:alpha val="89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Now, we will fit the model using linear regression. </a:t>
            </a:r>
          </a:p>
          <a:p>
            <a:r>
              <a:rPr lang="en-US" sz="2000" dirty="0">
                <a:solidFill>
                  <a:schemeClr val="tx1"/>
                </a:solidFill>
              </a:rPr>
              <a:t>For every 1 unit increase in </a:t>
            </a:r>
            <a:r>
              <a:rPr lang="en-US" sz="2000" dirty="0" err="1">
                <a:solidFill>
                  <a:schemeClr val="tx1"/>
                </a:solidFill>
              </a:rPr>
              <a:t>Start_Med_Sal</a:t>
            </a:r>
            <a:r>
              <a:rPr lang="en-US" sz="2000" dirty="0">
                <a:solidFill>
                  <a:schemeClr val="tx1"/>
                </a:solidFill>
              </a:rPr>
              <a:t>, there is an associated increase of 1.46 units of salary. </a:t>
            </a:r>
          </a:p>
          <a:p>
            <a:r>
              <a:rPr lang="en-US" sz="2000" dirty="0">
                <a:solidFill>
                  <a:schemeClr val="tx1"/>
                </a:solidFill>
              </a:rPr>
              <a:t>Our p-value is small, which means there is a significant positive relationship between starting median salary and mid-career median salary. 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88B39C-31E4-466E-A255-24C45EAA35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99B4E-A21C-48DF-866A-9DEB03D8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14" y="1458931"/>
            <a:ext cx="4731013" cy="37403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707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2EFD392-2680-41C6-A661-44456DAA5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7F11F-4520-49C2-92B6-83E98DD5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00" y="662399"/>
            <a:ext cx="5995987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What degrees make the most money?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866941-6974-471B-96DC-E7D4042D8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FDDB1D1D-BDCA-4CA7-ACB7-28E2D624C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1FF3012-8189-40F6-B836-E04371B0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1EDE6-C7F4-4443-A6D5-E47AB0E2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82912"/>
            <a:ext cx="6015897" cy="47385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We sorted starting median salary, mid-career median salary, and percent change from highest to lowest. </a:t>
            </a: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For starting salary, we can see that physician assistant graduates make the most when they first start out.</a:t>
            </a: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However, engineering majors seem to dominate the charts in terms of the highest paid mid-career salary.</a:t>
            </a: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Lastly, math majors and philosophy majors show the highest potential for growth, as they scored top two in the percent change category.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DC2939-8226-4BDF-A011-B695470D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26" y="2156399"/>
            <a:ext cx="4788102" cy="2066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51D0D-34E2-4942-A2B8-F22E184D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27" y="144912"/>
            <a:ext cx="4788102" cy="2034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E12160-D309-460D-9F60-EFBE849E0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755" y="4214973"/>
            <a:ext cx="4802173" cy="26430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E5CCF-6C1B-4927-A118-277F1597CC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81463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091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CA7BF-9579-4735-A14C-C4DADD89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61" y="2034284"/>
            <a:ext cx="3103808" cy="801384"/>
          </a:xfrm>
          <a:solidFill>
            <a:schemeClr val="bg1">
              <a:alpha val="88000"/>
            </a:schemeClr>
          </a:solidFill>
          <a:ln w="3175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4F557-E4EC-49B0-884D-CD3D3D9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929" y="962167"/>
            <a:ext cx="6858113" cy="4743174"/>
          </a:xfrm>
          <a:solidFill>
            <a:schemeClr val="bg1">
              <a:alpha val="89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Overall, we discovered the following:</a:t>
            </a:r>
          </a:p>
          <a:p>
            <a:pPr marL="914400" lvl="1"/>
            <a:r>
              <a:rPr lang="en-US" dirty="0">
                <a:solidFill>
                  <a:schemeClr val="tx1"/>
                </a:solidFill>
              </a:rPr>
              <a:t>The average starting median salary ranges from $42,000 to $47,000 per year.</a:t>
            </a:r>
          </a:p>
          <a:p>
            <a:pPr marL="914400" lvl="1"/>
            <a:r>
              <a:rPr lang="en-US" dirty="0">
                <a:solidFill>
                  <a:schemeClr val="tx1"/>
                </a:solidFill>
              </a:rPr>
              <a:t>If you want to make the most money when you are a fresh graduate, becoming a Physician’s Assistant is ideal; however, there is little potential for salary growth.</a:t>
            </a:r>
          </a:p>
          <a:p>
            <a:pPr marL="914400" lvl="1"/>
            <a:r>
              <a:rPr lang="en-US" dirty="0">
                <a:solidFill>
                  <a:schemeClr val="tx1"/>
                </a:solidFill>
              </a:rPr>
              <a:t>For a stable, generally well-paying job, a degree in engineering is the best way to go.</a:t>
            </a:r>
          </a:p>
          <a:p>
            <a:pPr marL="914400" lvl="1"/>
            <a:r>
              <a:rPr lang="en-US" dirty="0">
                <a:solidFill>
                  <a:schemeClr val="tx1"/>
                </a:solidFill>
              </a:rPr>
              <a:t>For a degree that has the highest growth potential, choose a math or philosophy major.</a:t>
            </a:r>
          </a:p>
          <a:p>
            <a:pPr marL="914400" lvl="1"/>
            <a:endParaRPr lang="en-US" sz="2000" dirty="0">
              <a:solidFill>
                <a:schemeClr val="tx1"/>
              </a:solidFill>
            </a:endParaRPr>
          </a:p>
          <a:p>
            <a:pPr marL="914400" lvl="1"/>
            <a:endParaRPr lang="en-US" sz="2000" dirty="0">
              <a:solidFill>
                <a:schemeClr val="tx1"/>
              </a:solidFill>
            </a:endParaRPr>
          </a:p>
          <a:p>
            <a:pPr marL="914400" lvl="1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22B93-561F-43D0-889D-735E010A75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59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FA320206-C604-4FBF-9662-7EC6DD45CE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693AF8-60B9-4758-904F-6C0A045E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3852"/>
            <a:ext cx="10058400" cy="34726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THANK YOU PROFESSOR LIAO AND CLASSMATES!!!</a:t>
            </a:r>
          </a:p>
        </p:txBody>
      </p:sp>
    </p:spTree>
    <p:extLst>
      <p:ext uri="{BB962C8B-B14F-4D97-AF65-F5344CB8AC3E}">
        <p14:creationId xmlns:p14="http://schemas.microsoft.com/office/powerpoint/2010/main" val="2388486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93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9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latin typeface="+mj-lt"/>
                <a:ea typeface="+mj-ea"/>
                <a:cs typeface="+mj-cs"/>
              </a:rPr>
              <a:t>Introduction</a:t>
            </a:r>
          </a:p>
        </p:txBody>
      </p:sp>
      <p:grpSp>
        <p:nvGrpSpPr>
          <p:cNvPr id="12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23" name="Freeform: Shape 98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99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Oval 101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37" name="Freeform: Shape 106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08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10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11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12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13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14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D495E168-DA5E-4888-8D8A-92B118324C14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3" name="Text Placeholder 3">
            <a:extLst>
              <a:ext uri="{FF2B5EF4-FFF2-40B4-BE49-F238E27FC236}">
                <a16:creationId xmlns:a16="http://schemas.microsoft.com/office/drawing/2014/main" id="{C3276A56-B203-4749-A0AA-DCEC26BE0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810535"/>
              </p:ext>
            </p:extLst>
          </p:nvPr>
        </p:nvGraphicFramePr>
        <p:xfrm>
          <a:off x="5484139" y="136525"/>
          <a:ext cx="6301601" cy="6323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9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293" y="1292768"/>
            <a:ext cx="6280912" cy="1030141"/>
          </a:xfrm>
          <a:solidFill>
            <a:schemeClr val="bg1">
              <a:alpha val="87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Goal</a:t>
            </a:r>
          </a:p>
        </p:txBody>
      </p:sp>
      <p:sp>
        <p:nvSpPr>
          <p:cNvPr id="58" name="Rectangle 6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6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3337269"/>
            <a:ext cx="10509504" cy="2905686"/>
          </a:xfrm>
          <a:solidFill>
            <a:schemeClr val="bg1">
              <a:alpha val="87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 this project, our goal is to analyze the variables that affect salary and use our results to determine which majors are financially better in the long run.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There are three questions we aim to answer in our project:</a:t>
            </a:r>
            <a:endParaRPr lang="en-US" sz="2800" dirty="0">
              <a:solidFill>
                <a:schemeClr val="tx1"/>
              </a:solidFill>
              <a:cs typeface="Calibri"/>
            </a:endParaRPr>
          </a:p>
          <a:p>
            <a:pPr marL="1143000" lvl="1" indent="-457200">
              <a:buFont typeface="+mj-lt"/>
              <a:buAutoNum type="arabicPeriod"/>
            </a:pPr>
            <a:r>
              <a:rPr lang="en-US" sz="2800" b="0" i="0" dirty="0">
                <a:effectLst/>
              </a:rPr>
              <a:t>What is the average starting median salary for a degree?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sz="2800" dirty="0"/>
              <a:t>What is the relationship between starting median salary and mid-career median salary?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sz="2800" b="0" i="0" dirty="0">
                <a:effectLst/>
              </a:rPr>
              <a:t>What are the degrees that make the most money?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73254" y="6356350"/>
            <a:ext cx="24774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495E168-DA5E-4888-8D8A-92B118324C1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99DB9-3531-4578-A329-95690AA12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237" y="10392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B7A6F-B6C5-4E3E-AF6F-70B1A2D7D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297" y="850503"/>
            <a:ext cx="6093167" cy="5067299"/>
          </a:xfrm>
          <a:solidFill>
            <a:schemeClr val="bg1">
              <a:alpha val="88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dataset we chose is from Kaggle, titled “Where it Pays to go to College”. It contains salaries of different undergraduate majors, such as starting and median salaries. </a:t>
            </a:r>
          </a:p>
          <a:p>
            <a:r>
              <a:rPr lang="en-US" sz="2000" dirty="0">
                <a:solidFill>
                  <a:schemeClr val="tx1"/>
                </a:solidFill>
              </a:rPr>
              <a:t>Our variables are: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UMajor</a:t>
            </a:r>
            <a:r>
              <a:rPr lang="en-US" sz="2000" dirty="0">
                <a:solidFill>
                  <a:schemeClr val="tx1"/>
                </a:solidFill>
              </a:rPr>
              <a:t> - Undergraduate major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Start_Med_Sal</a:t>
            </a:r>
            <a:r>
              <a:rPr lang="en-US" sz="2000" dirty="0">
                <a:solidFill>
                  <a:schemeClr val="tx1"/>
                </a:solidFill>
              </a:rPr>
              <a:t> - Starting Median Salary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Mid_Med_Sal</a:t>
            </a:r>
            <a:r>
              <a:rPr lang="en-US" sz="2000" dirty="0">
                <a:solidFill>
                  <a:schemeClr val="tx1"/>
                </a:solidFill>
              </a:rPr>
              <a:t> - Mid-Career Median Salary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Perc_Change</a:t>
            </a:r>
            <a:r>
              <a:rPr lang="en-US" sz="2000" dirty="0">
                <a:solidFill>
                  <a:schemeClr val="tx1"/>
                </a:solidFill>
              </a:rPr>
              <a:t> - Percent Change from Starting to Mid-Career Salary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Mid_10_Sal - Mid-career 10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percentile salary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Mid_25_Sal - Mid-career 25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percentile salary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Mid_75_Sal - Mid-career 75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percentile salary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Mid_90_Sal - Mid-career 90</a:t>
            </a:r>
            <a:r>
              <a:rPr lang="en-US" sz="2000" baseline="30000" dirty="0">
                <a:solidFill>
                  <a:schemeClr val="tx1"/>
                </a:solidFill>
              </a:rPr>
              <a:t>th</a:t>
            </a:r>
            <a:r>
              <a:rPr lang="en-US" sz="2000" dirty="0">
                <a:solidFill>
                  <a:schemeClr val="tx1"/>
                </a:solidFill>
              </a:rPr>
              <a:t> percentile salary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CB466-764B-49CC-B3DA-4744C4D78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71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0486C0-8C39-4BAA-8A8D-1587144D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45" y="3513853"/>
            <a:ext cx="3293919" cy="879210"/>
          </a:xfrm>
          <a:solidFill>
            <a:schemeClr val="bg1">
              <a:alpha val="92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6B078B-2FD3-4BE9-AE48-57DF01A7D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3"/>
            <a:ext cx="3933306" cy="1753908"/>
          </a:xfrm>
          <a:solidFill>
            <a:schemeClr val="bg1">
              <a:alpha val="9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we compute the summary statistics for our </a:t>
            </a:r>
            <a:r>
              <a:rPr lang="en-US" sz="2000" dirty="0">
                <a:solidFill>
                  <a:schemeClr val="tx1"/>
                </a:solidFill>
              </a:rPr>
              <a:t>variables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no NA values which is good</a:t>
            </a:r>
            <a:endParaRPr lang="en-US" sz="2000" b="1" kern="1200" dirty="0">
              <a:solidFill>
                <a:schemeClr val="tx1"/>
              </a:solidFill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91E02E-B31B-49D3-A466-1B10123DA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4194D-EAFB-41DB-9ECC-37F141466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67" y="698835"/>
            <a:ext cx="7267575" cy="5657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4209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DF31FE-8A5F-436D-985E-3732B18D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397670"/>
            <a:ext cx="4443154" cy="681592"/>
          </a:xfrm>
          <a:solidFill>
            <a:schemeClr val="bg1">
              <a:alpha val="88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Exploration Cont.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BCC6-F20C-4304-A661-9A2A8949A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4037380"/>
          </a:xfrm>
          <a:solidFill>
            <a:schemeClr val="bg1">
              <a:alpha val="89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Now, we plot our correlation matrix.</a:t>
            </a:r>
          </a:p>
          <a:p>
            <a:r>
              <a:rPr lang="en-US" sz="2400" dirty="0">
                <a:solidFill>
                  <a:schemeClr val="tx1"/>
                </a:solidFill>
              </a:rPr>
              <a:t>We can see that mid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percentile salary and mid 25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percentile salary both have a strong correlation to starting median salary.</a:t>
            </a:r>
          </a:p>
          <a:p>
            <a:r>
              <a:rPr lang="en-US" sz="2400" dirty="0">
                <a:solidFill>
                  <a:schemeClr val="tx1"/>
                </a:solidFill>
              </a:rPr>
              <a:t>Mid 25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percentile salary also has a high correlation to mid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percentile salary.</a:t>
            </a:r>
          </a:p>
          <a:p>
            <a:r>
              <a:rPr lang="en-US" sz="2400" dirty="0">
                <a:solidFill>
                  <a:schemeClr val="tx1"/>
                </a:solidFill>
              </a:rPr>
              <a:t>We decided to drop the mid 10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, 25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, and 75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salaries as they were strongly correlated with the other variables.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43966-96E3-4035-AD2A-289FA59D24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47AF4BF-D769-4642-99BA-D8C9C6B0229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094287" y="1188320"/>
            <a:ext cx="5482975" cy="4481359"/>
          </a:xfrm>
          <a:prstGeom prst="rect">
            <a:avLst/>
          </a:prstGeom>
          <a:noFill/>
          <a:ln w="28575">
            <a:solidFill>
              <a:schemeClr val="tx1"/>
            </a:solidFill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6641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43B83-0198-4E76-8CE5-18DED15D3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4" y="633619"/>
            <a:ext cx="4343391" cy="1380184"/>
          </a:xfrm>
          <a:solidFill>
            <a:schemeClr val="bg1">
              <a:alpha val="89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Exploration Cont.</a:t>
            </a:r>
          </a:p>
        </p:txBody>
      </p:sp>
      <p:sp>
        <p:nvSpPr>
          <p:cNvPr id="1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E7A59-4F98-4C7D-B223-557F6CF6C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4" y="2359151"/>
            <a:ext cx="4279383" cy="4307205"/>
          </a:xfrm>
          <a:solidFill>
            <a:schemeClr val="bg1">
              <a:alpha val="87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 get a better feel of our data and see how it is distributed, we plotted the histograms shown to the right.</a:t>
            </a:r>
          </a:p>
          <a:p>
            <a:r>
              <a:rPr lang="en-US" dirty="0">
                <a:solidFill>
                  <a:schemeClr val="tx1"/>
                </a:solidFill>
              </a:rPr>
              <a:t>They are grouped by Business, Humanity, and STEM.</a:t>
            </a:r>
          </a:p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Here, there are some interesting results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FADDF-CD29-4F56-9CA1-6C59A5CE71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495E168-DA5E-4888-8D8A-92B118324C1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4663BD-9625-4378-BF3A-251635839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"/>
          <a:stretch/>
        </p:blipFill>
        <p:spPr bwMode="auto">
          <a:xfrm>
            <a:off x="5098532" y="1189376"/>
            <a:ext cx="6611794" cy="40957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3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D0396-639F-4764-BF4B-757C77D5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04" y="394721"/>
            <a:ext cx="4207039" cy="2059721"/>
          </a:xfrm>
          <a:solidFill>
            <a:schemeClr val="bg1">
              <a:alpha val="90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/>
              <a:t>Exploration Cont.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F0C13-1A2B-46FD-88E2-533BF808C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031" y="394721"/>
            <a:ext cx="6923831" cy="2059721"/>
          </a:xfrm>
          <a:solidFill>
            <a:schemeClr val="bg1">
              <a:alpha val="88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600" dirty="0">
                <a:solidFill>
                  <a:schemeClr val="tx1"/>
                </a:solidFill>
              </a:rPr>
              <a:t>Next, we created a scatterplot and boxplot of our variables. In the scatterplot, certain variables seem to have a positive correlation, such as starting median salary with mid-career median salary, and a somewhat positive correlation between mid 90</a:t>
            </a:r>
            <a:r>
              <a:rPr lang="en-US" sz="1600" baseline="30000" dirty="0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 percentile salary with mid-career median salary and percent change. </a:t>
            </a:r>
          </a:p>
          <a:p>
            <a:pPr marL="0"/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boxplots show that we have two outliers, one in starting median salary and one in percent change.</a:t>
            </a:r>
          </a:p>
          <a:p>
            <a:pPr marL="0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F4B9A8-F165-4010-9A50-E44837E291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EDCDA2EE-A8C2-432B-801E-EE256928E3B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73461" y="2767579"/>
            <a:ext cx="4619625" cy="3695700"/>
          </a:xfrm>
          <a:prstGeom prst="rect">
            <a:avLst/>
          </a:prstGeom>
          <a:noFill/>
          <a:ln w="28575">
            <a:solidFill>
              <a:schemeClr val="tx1"/>
            </a:solidFill>
            <a:headEnd/>
            <a:tailEnd/>
          </a:ln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2187808E-39A8-4E7D-8B6A-D84EAC3D239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6144166" y="2767579"/>
            <a:ext cx="4619625" cy="3695700"/>
          </a:xfrm>
          <a:prstGeom prst="rect">
            <a:avLst/>
          </a:prstGeom>
          <a:noFill/>
          <a:ln w="28575">
            <a:solidFill>
              <a:schemeClr val="tx1"/>
            </a:solidFill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4165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32576-D7AE-434A-AFD5-1AE8F227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817" y="1106405"/>
            <a:ext cx="6023864" cy="1178477"/>
          </a:xfrm>
          <a:solidFill>
            <a:schemeClr val="bg1">
              <a:alpha val="83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Exploration Cont.</a:t>
            </a: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9903C-BED3-4F2C-BCAF-E299A3359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8"/>
            <a:ext cx="10451592" cy="1437931"/>
          </a:xfrm>
          <a:solidFill>
            <a:schemeClr val="bg1">
              <a:alpha val="86000"/>
            </a:schemeClr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Now that we have concluded our exploratory analysis, we will now move on to bootstrapping and will calculate the confidence intervals to answer the following questions.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146AA2-5757-4E56-AC12-AE9F0D421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73254" y="6356350"/>
            <a:ext cx="24774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92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6dc4bcd6-49db-4c07-9060-8acfc67cef9f"/>
    <ds:schemaRef ds:uri="fb0879af-3eba-417a-a55a-ffe6dcd6ca7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</TotalTime>
  <Words>1026</Words>
  <Application>Microsoft Office PowerPoint</Application>
  <PresentationFormat>Widescreen</PresentationFormat>
  <Paragraphs>87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DEGREES THAT PAY BACK</vt:lpstr>
      <vt:lpstr>Introduction</vt:lpstr>
      <vt:lpstr>Our Goal</vt:lpstr>
      <vt:lpstr>DATA</vt:lpstr>
      <vt:lpstr>Exploration</vt:lpstr>
      <vt:lpstr>Exploration Cont.</vt:lpstr>
      <vt:lpstr>Exploration Cont.</vt:lpstr>
      <vt:lpstr>Exploration Cont.</vt:lpstr>
      <vt:lpstr>Exploration Cont.</vt:lpstr>
      <vt:lpstr>Bootstrapping: What is the average starting median salary for a degree?</vt:lpstr>
      <vt:lpstr>Percentile Confidence Interval</vt:lpstr>
      <vt:lpstr>Standard Error Confidence Interval</vt:lpstr>
      <vt:lpstr>What is the relationship between starting median salary and mid-career median salary?</vt:lpstr>
      <vt:lpstr>Linear Regression</vt:lpstr>
      <vt:lpstr>What degrees make the most money?</vt:lpstr>
      <vt:lpstr>Conclusion</vt:lpstr>
      <vt:lpstr>THANK YOU PROFESSOR LIAO AND CLASSMATES!!!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Degrees that Pay Back</dc:title>
  <dc:creator>Emily Nguyen</dc:creator>
  <cp:lastModifiedBy>Emily Nguyen</cp:lastModifiedBy>
  <cp:revision>1</cp:revision>
  <dcterms:created xsi:type="dcterms:W3CDTF">2021-05-08T21:13:12Z</dcterms:created>
  <dcterms:modified xsi:type="dcterms:W3CDTF">2021-05-12T22:41:23Z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